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197"/>
  </p:normalViewPr>
  <p:slideViewPr>
    <p:cSldViewPr snapToGrid="0">
      <p:cViewPr varScale="1">
        <p:scale>
          <a:sx n="88" d="100"/>
          <a:sy n="88" d="100"/>
        </p:scale>
        <p:origin x="184" y="8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A16E96-E131-B757-9DDA-36B8CAFE4B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GB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B8870AA-0EDA-5BF7-F609-D1BFBEA5D6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38A12FC-54F8-61DE-DD08-047D825B9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284-3F72-9742-86AE-1AFF7E99AD09}" type="datetimeFigureOut">
              <a:rPr lang="de-GB" smtClean="0"/>
              <a:t>13/02/2025</a:t>
            </a:fld>
            <a:endParaRPr lang="de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897CC61-455C-5782-C42E-29276EA122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84A1608-1F0D-43EF-52DC-B57C04382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793AF-BDE3-2C48-9D7E-4D8588625BB3}" type="slidenum">
              <a:rPr lang="de-GB" smtClean="0"/>
              <a:t>‹Nr.›</a:t>
            </a:fld>
            <a:endParaRPr lang="de-GB"/>
          </a:p>
        </p:txBody>
      </p:sp>
    </p:spTree>
    <p:extLst>
      <p:ext uri="{BB962C8B-B14F-4D97-AF65-F5344CB8AC3E}">
        <p14:creationId xmlns:p14="http://schemas.microsoft.com/office/powerpoint/2010/main" val="3848553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3149EB-C100-84FD-3A71-8F2DD5BF6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GB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F55373F-2D22-38AF-2C81-15BC1B00D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A550BD2-959F-F2A2-1420-24D315C26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284-3F72-9742-86AE-1AFF7E99AD09}" type="datetimeFigureOut">
              <a:rPr lang="de-GB" smtClean="0"/>
              <a:t>13/02/2025</a:t>
            </a:fld>
            <a:endParaRPr lang="de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F60CBF5-268F-A73C-5E9B-01F5CDDB5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E36B13F-9A36-E4D8-E5BA-5BDC0DA2E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793AF-BDE3-2C48-9D7E-4D8588625BB3}" type="slidenum">
              <a:rPr lang="de-GB" smtClean="0"/>
              <a:t>‹Nr.›</a:t>
            </a:fld>
            <a:endParaRPr lang="de-GB"/>
          </a:p>
        </p:txBody>
      </p:sp>
    </p:spTree>
    <p:extLst>
      <p:ext uri="{BB962C8B-B14F-4D97-AF65-F5344CB8AC3E}">
        <p14:creationId xmlns:p14="http://schemas.microsoft.com/office/powerpoint/2010/main" val="3134094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A6EDAA93-E1CA-845A-91F2-BDF89BCF45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GB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2A22951-6EF2-41C6-CD49-8C246F57FE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7DEFA84-82B2-7ADB-CEE9-88964C23A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284-3F72-9742-86AE-1AFF7E99AD09}" type="datetimeFigureOut">
              <a:rPr lang="de-GB" smtClean="0"/>
              <a:t>13/02/2025</a:t>
            </a:fld>
            <a:endParaRPr lang="de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915A950-85CE-57BE-9697-4382CDEBF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FA285D8-6617-4296-161D-F5C208CCE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793AF-BDE3-2C48-9D7E-4D8588625BB3}" type="slidenum">
              <a:rPr lang="de-GB" smtClean="0"/>
              <a:t>‹Nr.›</a:t>
            </a:fld>
            <a:endParaRPr lang="de-GB"/>
          </a:p>
        </p:txBody>
      </p:sp>
    </p:spTree>
    <p:extLst>
      <p:ext uri="{BB962C8B-B14F-4D97-AF65-F5344CB8AC3E}">
        <p14:creationId xmlns:p14="http://schemas.microsoft.com/office/powerpoint/2010/main" val="147986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5717F8-7E2E-87B1-8AA1-71731733C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GB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93E87F8-954D-FD6E-B387-316833F1A8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84BE4B-B445-9545-0957-EC9A64DCB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284-3F72-9742-86AE-1AFF7E99AD09}" type="datetimeFigureOut">
              <a:rPr lang="de-GB" smtClean="0"/>
              <a:t>13/02/2025</a:t>
            </a:fld>
            <a:endParaRPr lang="de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501199A-F64D-8434-4AFE-9F8B035DD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D980EA3-1DF0-236C-B73E-DC6CA8F98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793AF-BDE3-2C48-9D7E-4D8588625BB3}" type="slidenum">
              <a:rPr lang="de-GB" smtClean="0"/>
              <a:t>‹Nr.›</a:t>
            </a:fld>
            <a:endParaRPr lang="de-GB"/>
          </a:p>
        </p:txBody>
      </p:sp>
    </p:spTree>
    <p:extLst>
      <p:ext uri="{BB962C8B-B14F-4D97-AF65-F5344CB8AC3E}">
        <p14:creationId xmlns:p14="http://schemas.microsoft.com/office/powerpoint/2010/main" val="2593595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A9EFE8-F04C-99C2-6099-F033CF9F2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541B816-C727-9FD5-6CD5-9E9CF3051D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87150BC-9AAF-9613-191B-C47E6658A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284-3F72-9742-86AE-1AFF7E99AD09}" type="datetimeFigureOut">
              <a:rPr lang="de-GB" smtClean="0"/>
              <a:t>13/02/2025</a:t>
            </a:fld>
            <a:endParaRPr lang="de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787AAF4-FB4B-9463-B73E-CA0F17EE6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E33CD74-B35B-C7FD-A2DB-F23FE5373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793AF-BDE3-2C48-9D7E-4D8588625BB3}" type="slidenum">
              <a:rPr lang="de-GB" smtClean="0"/>
              <a:t>‹Nr.›</a:t>
            </a:fld>
            <a:endParaRPr lang="de-GB"/>
          </a:p>
        </p:txBody>
      </p:sp>
    </p:spTree>
    <p:extLst>
      <p:ext uri="{BB962C8B-B14F-4D97-AF65-F5344CB8AC3E}">
        <p14:creationId xmlns:p14="http://schemas.microsoft.com/office/powerpoint/2010/main" val="22451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C1E9CA-B7ED-1F6A-D255-BFE3F5F2E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GB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FA7410B-EAD4-B737-9896-BC71110458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GB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9843C11-47D6-6C71-4D82-4C3809728C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GB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0494BA3-7708-FD51-C457-F65B96A1D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284-3F72-9742-86AE-1AFF7E99AD09}" type="datetimeFigureOut">
              <a:rPr lang="de-GB" smtClean="0"/>
              <a:t>13/02/2025</a:t>
            </a:fld>
            <a:endParaRPr lang="de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75B55C6-89AA-E8F3-664C-9302B20BB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E82EB58-B096-BF17-6103-86091816A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793AF-BDE3-2C48-9D7E-4D8588625BB3}" type="slidenum">
              <a:rPr lang="de-GB" smtClean="0"/>
              <a:t>‹Nr.›</a:t>
            </a:fld>
            <a:endParaRPr lang="de-GB"/>
          </a:p>
        </p:txBody>
      </p:sp>
    </p:spTree>
    <p:extLst>
      <p:ext uri="{BB962C8B-B14F-4D97-AF65-F5344CB8AC3E}">
        <p14:creationId xmlns:p14="http://schemas.microsoft.com/office/powerpoint/2010/main" val="2821002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FE1A24-743D-226D-491B-E93ADE241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10712FF-B0CF-C704-A58C-420193A0BD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ACFCF53-75E1-16D6-90D1-E6F03ED007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GB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04AA933-7419-0A8F-1347-66F7FEBF9D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50A39BD-FD55-84D0-0D0A-6098344D29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GB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A53961EA-2C58-55B0-88CC-178460FC0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284-3F72-9742-86AE-1AFF7E99AD09}" type="datetimeFigureOut">
              <a:rPr lang="de-GB" smtClean="0"/>
              <a:t>13/02/2025</a:t>
            </a:fld>
            <a:endParaRPr lang="de-GB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52553FF6-396C-B8EF-8B54-919DF7576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GB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B735685-27B1-9155-3C30-39A912FD1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793AF-BDE3-2C48-9D7E-4D8588625BB3}" type="slidenum">
              <a:rPr lang="de-GB" smtClean="0"/>
              <a:t>‹Nr.›</a:t>
            </a:fld>
            <a:endParaRPr lang="de-GB"/>
          </a:p>
        </p:txBody>
      </p:sp>
    </p:spTree>
    <p:extLst>
      <p:ext uri="{BB962C8B-B14F-4D97-AF65-F5344CB8AC3E}">
        <p14:creationId xmlns:p14="http://schemas.microsoft.com/office/powerpoint/2010/main" val="1500433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8D239D-668C-A68D-FCF4-E677F4058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GB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8EE5319-D1B9-36B4-3380-0C6883600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284-3F72-9742-86AE-1AFF7E99AD09}" type="datetimeFigureOut">
              <a:rPr lang="de-GB" smtClean="0"/>
              <a:t>13/02/2025</a:t>
            </a:fld>
            <a:endParaRPr lang="de-GB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37A2607-5145-5FC6-67D8-E135F46EA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5265EDA-6615-20E9-7344-D199F5613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793AF-BDE3-2C48-9D7E-4D8588625BB3}" type="slidenum">
              <a:rPr lang="de-GB" smtClean="0"/>
              <a:t>‹Nr.›</a:t>
            </a:fld>
            <a:endParaRPr lang="de-GB"/>
          </a:p>
        </p:txBody>
      </p:sp>
    </p:spTree>
    <p:extLst>
      <p:ext uri="{BB962C8B-B14F-4D97-AF65-F5344CB8AC3E}">
        <p14:creationId xmlns:p14="http://schemas.microsoft.com/office/powerpoint/2010/main" val="3095442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E9DF0DB-9284-75BB-EA18-3CFF5E758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284-3F72-9742-86AE-1AFF7E99AD09}" type="datetimeFigureOut">
              <a:rPr lang="de-GB" smtClean="0"/>
              <a:t>13/02/2025</a:t>
            </a:fld>
            <a:endParaRPr lang="de-GB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390D765-ADF1-1B27-1250-94C7658B4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GB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65270E9-BDDB-06F1-02C3-989DBB05F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793AF-BDE3-2C48-9D7E-4D8588625BB3}" type="slidenum">
              <a:rPr lang="de-GB" smtClean="0"/>
              <a:t>‹Nr.›</a:t>
            </a:fld>
            <a:endParaRPr lang="de-GB"/>
          </a:p>
        </p:txBody>
      </p:sp>
    </p:spTree>
    <p:extLst>
      <p:ext uri="{BB962C8B-B14F-4D97-AF65-F5344CB8AC3E}">
        <p14:creationId xmlns:p14="http://schemas.microsoft.com/office/powerpoint/2010/main" val="1649456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F81D25-A004-B006-FC25-5A2E1CDF6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GB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ED2ABEF-8003-F8F8-A700-0AA4D4CB50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GB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9E1FE96-2545-2B95-0AFB-CF58A98C4A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C561112-019D-1D36-0ECC-DDBD73189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284-3F72-9742-86AE-1AFF7E99AD09}" type="datetimeFigureOut">
              <a:rPr lang="de-GB" smtClean="0"/>
              <a:t>13/02/2025</a:t>
            </a:fld>
            <a:endParaRPr lang="de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F701644-561D-0E0E-D87D-C23BBFA2C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95AB37C-8B79-8E5E-F86C-024D73223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793AF-BDE3-2C48-9D7E-4D8588625BB3}" type="slidenum">
              <a:rPr lang="de-GB" smtClean="0"/>
              <a:t>‹Nr.›</a:t>
            </a:fld>
            <a:endParaRPr lang="de-GB"/>
          </a:p>
        </p:txBody>
      </p:sp>
    </p:spTree>
    <p:extLst>
      <p:ext uri="{BB962C8B-B14F-4D97-AF65-F5344CB8AC3E}">
        <p14:creationId xmlns:p14="http://schemas.microsoft.com/office/powerpoint/2010/main" val="1048543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DEF0EA-C8DD-7862-914C-C54CC5F0E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GB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88DA18A-A3C1-4BAA-54A3-B61681F9E7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GB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6FC1F07-9D52-E861-E6E9-E818936E8D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A71E723-6511-15E5-9700-A9B8B0D19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E284-3F72-9742-86AE-1AFF7E99AD09}" type="datetimeFigureOut">
              <a:rPr lang="de-GB" smtClean="0"/>
              <a:t>13/02/2025</a:t>
            </a:fld>
            <a:endParaRPr lang="de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25E8E5F-A703-7C4F-E2BC-D937B64F7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6BF22CC-8E37-5B0D-2940-8DB0106C9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793AF-BDE3-2C48-9D7E-4D8588625BB3}" type="slidenum">
              <a:rPr lang="de-GB" smtClean="0"/>
              <a:t>‹Nr.›</a:t>
            </a:fld>
            <a:endParaRPr lang="de-GB"/>
          </a:p>
        </p:txBody>
      </p:sp>
    </p:spTree>
    <p:extLst>
      <p:ext uri="{BB962C8B-B14F-4D97-AF65-F5344CB8AC3E}">
        <p14:creationId xmlns:p14="http://schemas.microsoft.com/office/powerpoint/2010/main" val="4012947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8E595A44-81A2-97E5-9E5D-5D808DC04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16C16E5-1A8A-22E6-804B-CB686540B9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0B71B7F-68B0-373E-779D-4CF475F531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0E284-3F72-9742-86AE-1AFF7E99AD09}" type="datetimeFigureOut">
              <a:rPr lang="de-GB" smtClean="0"/>
              <a:t>13/02/2025</a:t>
            </a:fld>
            <a:endParaRPr lang="de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294B593-38A3-3954-35C4-B4C3FEF050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1399661-D926-E8A2-2411-D92C79C10D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793AF-BDE3-2C48-9D7E-4D8588625BB3}" type="slidenum">
              <a:rPr lang="de-GB" smtClean="0"/>
              <a:t>‹Nr.›</a:t>
            </a:fld>
            <a:endParaRPr lang="de-GB"/>
          </a:p>
        </p:txBody>
      </p:sp>
    </p:spTree>
    <p:extLst>
      <p:ext uri="{BB962C8B-B14F-4D97-AF65-F5344CB8AC3E}">
        <p14:creationId xmlns:p14="http://schemas.microsoft.com/office/powerpoint/2010/main" val="3405495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 Verbindung 4">
            <a:extLst>
              <a:ext uri="{FF2B5EF4-FFF2-40B4-BE49-F238E27FC236}">
                <a16:creationId xmlns:a16="http://schemas.microsoft.com/office/drawing/2014/main" id="{14711351-7E16-2167-EDDF-EB96DEAC7A39}"/>
              </a:ext>
            </a:extLst>
          </p:cNvPr>
          <p:cNvCxnSpPr/>
          <p:nvPr/>
        </p:nvCxnSpPr>
        <p:spPr>
          <a:xfrm>
            <a:off x="2411372" y="4149990"/>
            <a:ext cx="0" cy="103051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5">
            <a:extLst>
              <a:ext uri="{FF2B5EF4-FFF2-40B4-BE49-F238E27FC236}">
                <a16:creationId xmlns:a16="http://schemas.microsoft.com/office/drawing/2014/main" id="{25BF9139-A874-AB49-3DD8-0CB4720C03BD}"/>
              </a:ext>
            </a:extLst>
          </p:cNvPr>
          <p:cNvCxnSpPr/>
          <p:nvPr/>
        </p:nvCxnSpPr>
        <p:spPr>
          <a:xfrm>
            <a:off x="4404662" y="4149990"/>
            <a:ext cx="0" cy="103051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6">
            <a:extLst>
              <a:ext uri="{FF2B5EF4-FFF2-40B4-BE49-F238E27FC236}">
                <a16:creationId xmlns:a16="http://schemas.microsoft.com/office/drawing/2014/main" id="{FAB686A1-8540-E684-0E85-C58E876EC5A9}"/>
              </a:ext>
            </a:extLst>
          </p:cNvPr>
          <p:cNvCxnSpPr/>
          <p:nvPr/>
        </p:nvCxnSpPr>
        <p:spPr>
          <a:xfrm>
            <a:off x="6426790" y="4204834"/>
            <a:ext cx="0" cy="103051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2F4A2E60-5953-F736-DF29-A0AFDEE10F25}"/>
              </a:ext>
            </a:extLst>
          </p:cNvPr>
          <p:cNvCxnSpPr>
            <a:cxnSpLocks/>
          </p:cNvCxnSpPr>
          <p:nvPr/>
        </p:nvCxnSpPr>
        <p:spPr>
          <a:xfrm flipH="1" flipV="1">
            <a:off x="822737" y="6229275"/>
            <a:ext cx="6712670" cy="18467"/>
          </a:xfrm>
          <a:prstGeom prst="straightConnector1">
            <a:avLst/>
          </a:prstGeom>
          <a:ln w="28575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>
            <a:extLst>
              <a:ext uri="{FF2B5EF4-FFF2-40B4-BE49-F238E27FC236}">
                <a16:creationId xmlns:a16="http://schemas.microsoft.com/office/drawing/2014/main" id="{A375C4FF-23DB-E823-A631-8898FBB43A67}"/>
              </a:ext>
            </a:extLst>
          </p:cNvPr>
          <p:cNvSpPr txBox="1"/>
          <p:nvPr/>
        </p:nvSpPr>
        <p:spPr>
          <a:xfrm>
            <a:off x="7908884" y="5961392"/>
            <a:ext cx="1059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GB" dirty="0">
                <a:solidFill>
                  <a:srgbClr val="FF0000"/>
                </a:solidFill>
              </a:rPr>
              <a:t>Motor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3746BD09-B9A7-76F8-AFC5-2B830D2F9B26}"/>
              </a:ext>
            </a:extLst>
          </p:cNvPr>
          <p:cNvSpPr txBox="1"/>
          <p:nvPr/>
        </p:nvSpPr>
        <p:spPr>
          <a:xfrm>
            <a:off x="2164629" y="5313059"/>
            <a:ext cx="493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GB" dirty="0">
                <a:solidFill>
                  <a:srgbClr val="0070C0"/>
                </a:solidFill>
              </a:rPr>
              <a:t>R1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43089CB9-5DCD-EDEE-31F6-F5FBA609EA61}"/>
              </a:ext>
            </a:extLst>
          </p:cNvPr>
          <p:cNvSpPr txBox="1"/>
          <p:nvPr/>
        </p:nvSpPr>
        <p:spPr>
          <a:xfrm>
            <a:off x="4179072" y="5293949"/>
            <a:ext cx="493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GB" dirty="0">
                <a:solidFill>
                  <a:srgbClr val="0070C0"/>
                </a:solidFill>
              </a:rPr>
              <a:t>R2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DF364F61-4AE2-2716-49BD-CAC4D9F2C394}"/>
              </a:ext>
            </a:extLst>
          </p:cNvPr>
          <p:cNvSpPr txBox="1"/>
          <p:nvPr/>
        </p:nvSpPr>
        <p:spPr>
          <a:xfrm>
            <a:off x="6193515" y="5321371"/>
            <a:ext cx="493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GB" dirty="0">
                <a:solidFill>
                  <a:srgbClr val="0070C0"/>
                </a:solidFill>
              </a:rPr>
              <a:t>R3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1E826DD3-3B2D-A026-7CB7-19875CF44741}"/>
              </a:ext>
            </a:extLst>
          </p:cNvPr>
          <p:cNvSpPr txBox="1"/>
          <p:nvPr/>
        </p:nvSpPr>
        <p:spPr>
          <a:xfrm>
            <a:off x="5116739" y="4616148"/>
            <a:ext cx="578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GB" dirty="0">
                <a:solidFill>
                  <a:srgbClr val="0070C0"/>
                </a:solidFill>
              </a:rPr>
              <a:t>503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8E35683D-0158-F435-EB09-5913E5F15EA8}"/>
              </a:ext>
            </a:extLst>
          </p:cNvPr>
          <p:cNvSpPr txBox="1"/>
          <p:nvPr/>
        </p:nvSpPr>
        <p:spPr>
          <a:xfrm>
            <a:off x="3114024" y="4616148"/>
            <a:ext cx="578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GB" dirty="0">
                <a:solidFill>
                  <a:srgbClr val="0070C0"/>
                </a:solidFill>
              </a:rPr>
              <a:t>497</a:t>
            </a:r>
          </a:p>
        </p:txBody>
      </p: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2DBDA613-5E8E-3A78-63BD-EDFB4F191352}"/>
              </a:ext>
            </a:extLst>
          </p:cNvPr>
          <p:cNvCxnSpPr/>
          <p:nvPr/>
        </p:nvCxnSpPr>
        <p:spPr>
          <a:xfrm>
            <a:off x="4425815" y="4985480"/>
            <a:ext cx="1981562" cy="0"/>
          </a:xfrm>
          <a:prstGeom prst="straightConnector1">
            <a:avLst/>
          </a:prstGeom>
          <a:ln w="254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13BDADF7-711A-7789-F4A1-0139DC56662B}"/>
              </a:ext>
            </a:extLst>
          </p:cNvPr>
          <p:cNvCxnSpPr/>
          <p:nvPr/>
        </p:nvCxnSpPr>
        <p:spPr>
          <a:xfrm>
            <a:off x="2423100" y="4985480"/>
            <a:ext cx="1981562" cy="0"/>
          </a:xfrm>
          <a:prstGeom prst="straightConnector1">
            <a:avLst/>
          </a:prstGeom>
          <a:ln w="254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feld 29">
            <a:extLst>
              <a:ext uri="{FF2B5EF4-FFF2-40B4-BE49-F238E27FC236}">
                <a16:creationId xmlns:a16="http://schemas.microsoft.com/office/drawing/2014/main" id="{39A48A52-8460-6B1E-DD92-4816C942DA44}"/>
              </a:ext>
            </a:extLst>
          </p:cNvPr>
          <p:cNvSpPr txBox="1"/>
          <p:nvPr/>
        </p:nvSpPr>
        <p:spPr>
          <a:xfrm>
            <a:off x="7894915" y="5300025"/>
            <a:ext cx="2435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GB" dirty="0">
                <a:solidFill>
                  <a:srgbClr val="0070C0"/>
                </a:solidFill>
              </a:rPr>
              <a:t>Bezeichnung auf Stage</a:t>
            </a:r>
          </a:p>
        </p:txBody>
      </p:sp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86D73A2B-093E-FA97-04FC-BE2A0BDC8976}"/>
              </a:ext>
            </a:extLst>
          </p:cNvPr>
          <p:cNvGrpSpPr/>
          <p:nvPr/>
        </p:nvGrpSpPr>
        <p:grpSpPr>
          <a:xfrm>
            <a:off x="348044" y="5773348"/>
            <a:ext cx="7490988" cy="406265"/>
            <a:chOff x="359558" y="5776726"/>
            <a:chExt cx="7490988" cy="369332"/>
          </a:xfrm>
        </p:grpSpPr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86F6A67E-14A9-3B7F-92EF-1FF512FEE060}"/>
                </a:ext>
              </a:extLst>
            </p:cNvPr>
            <p:cNvSpPr txBox="1"/>
            <p:nvPr/>
          </p:nvSpPr>
          <p:spPr>
            <a:xfrm>
              <a:off x="7386089" y="5776726"/>
              <a:ext cx="4644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GB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B598962A-3D2A-CBEE-8776-EEDABC6EDD62}"/>
                </a:ext>
              </a:extLst>
            </p:cNvPr>
            <p:cNvSpPr txBox="1"/>
            <p:nvPr/>
          </p:nvSpPr>
          <p:spPr>
            <a:xfrm>
              <a:off x="1828721" y="5776726"/>
              <a:ext cx="12815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GB" dirty="0">
                  <a:solidFill>
                    <a:srgbClr val="FF0000"/>
                  </a:solidFill>
                </a:rPr>
                <a:t>1‘015‘000</a:t>
              </a:r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D63C0CD8-B5DE-02EB-9757-A3273846DE91}"/>
                </a:ext>
              </a:extLst>
            </p:cNvPr>
            <p:cNvSpPr txBox="1"/>
            <p:nvPr/>
          </p:nvSpPr>
          <p:spPr>
            <a:xfrm>
              <a:off x="5920209" y="5776726"/>
              <a:ext cx="9743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GB" dirty="0">
                  <a:solidFill>
                    <a:srgbClr val="FF0000"/>
                  </a:solidFill>
                </a:rPr>
                <a:t>137‘000</a:t>
              </a:r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AE080C1D-18AA-FEF6-DB40-7FF2F3508DC1}"/>
                </a:ext>
              </a:extLst>
            </p:cNvPr>
            <p:cNvSpPr txBox="1"/>
            <p:nvPr/>
          </p:nvSpPr>
          <p:spPr>
            <a:xfrm>
              <a:off x="3938647" y="5776726"/>
              <a:ext cx="9743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GB" dirty="0">
                  <a:solidFill>
                    <a:srgbClr val="FF0000"/>
                  </a:solidFill>
                </a:rPr>
                <a:t>571‘000</a:t>
              </a:r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987D0310-8CF2-80AF-B460-C11963BE79A1}"/>
                </a:ext>
              </a:extLst>
            </p:cNvPr>
            <p:cNvSpPr txBox="1"/>
            <p:nvPr/>
          </p:nvSpPr>
          <p:spPr>
            <a:xfrm>
              <a:off x="359558" y="5776726"/>
              <a:ext cx="12815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GB" dirty="0">
                  <a:solidFill>
                    <a:srgbClr val="FF0000"/>
                  </a:solidFill>
                </a:rPr>
                <a:t>1‘120‘000</a:t>
              </a:r>
            </a:p>
          </p:txBody>
        </p:sp>
      </p:grpSp>
      <p:sp>
        <p:nvSpPr>
          <p:cNvPr id="34" name="Textfeld 33">
            <a:extLst>
              <a:ext uri="{FF2B5EF4-FFF2-40B4-BE49-F238E27FC236}">
                <a16:creationId xmlns:a16="http://schemas.microsoft.com/office/drawing/2014/main" id="{89478F35-912C-A147-A598-2E2CB8BEEF1D}"/>
              </a:ext>
            </a:extLst>
          </p:cNvPr>
          <p:cNvSpPr txBox="1"/>
          <p:nvPr/>
        </p:nvSpPr>
        <p:spPr>
          <a:xfrm>
            <a:off x="792474" y="5293949"/>
            <a:ext cx="686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GB" dirty="0">
                <a:solidFill>
                  <a:srgbClr val="0070C0"/>
                </a:solidFill>
              </a:rPr>
              <a:t>LSP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026A84A0-7473-6167-4FB2-1E03B55D11C0}"/>
              </a:ext>
            </a:extLst>
          </p:cNvPr>
          <p:cNvSpPr txBox="1"/>
          <p:nvPr/>
        </p:nvSpPr>
        <p:spPr>
          <a:xfrm>
            <a:off x="7163795" y="5305470"/>
            <a:ext cx="686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GB" dirty="0">
                <a:solidFill>
                  <a:srgbClr val="0070C0"/>
                </a:solidFill>
              </a:rPr>
              <a:t>LSN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DDAF27A6-5D8D-CD9A-1E90-D0CC37662D97}"/>
              </a:ext>
            </a:extLst>
          </p:cNvPr>
          <p:cNvSpPr txBox="1"/>
          <p:nvPr/>
        </p:nvSpPr>
        <p:spPr>
          <a:xfrm>
            <a:off x="2039298" y="3714381"/>
            <a:ext cx="744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GB" dirty="0"/>
              <a:t>3000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FBB53A90-F470-5123-433C-80B642DCCAC2}"/>
              </a:ext>
            </a:extLst>
          </p:cNvPr>
          <p:cNvSpPr txBox="1"/>
          <p:nvPr/>
        </p:nvSpPr>
        <p:spPr>
          <a:xfrm>
            <a:off x="6054716" y="3699010"/>
            <a:ext cx="744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GB" dirty="0"/>
              <a:t>2000</a:t>
            </a:r>
          </a:p>
        </p:txBody>
      </p: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CC67C16E-9B6E-71AB-5E31-A4A63ADB0A6E}"/>
              </a:ext>
            </a:extLst>
          </p:cNvPr>
          <p:cNvGrpSpPr/>
          <p:nvPr/>
        </p:nvGrpSpPr>
        <p:grpSpPr>
          <a:xfrm>
            <a:off x="7722129" y="1018118"/>
            <a:ext cx="4088628" cy="2738489"/>
            <a:chOff x="7436931" y="229035"/>
            <a:chExt cx="4088628" cy="2738489"/>
          </a:xfrm>
        </p:grpSpPr>
        <p:pic>
          <p:nvPicPr>
            <p:cNvPr id="39" name="Grafik 38" descr="Ein Bild, das Entwurf, Screenshot, Kreis, Design enthält.&#10;&#10;Automatisch generierte Beschreibung">
              <a:extLst>
                <a:ext uri="{FF2B5EF4-FFF2-40B4-BE49-F238E27FC236}">
                  <a16:creationId xmlns:a16="http://schemas.microsoft.com/office/drawing/2014/main" id="{52960DA8-5E05-272E-CF04-0D5653B2F9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36931" y="229035"/>
              <a:ext cx="4088628" cy="2738489"/>
            </a:xfrm>
            <a:prstGeom prst="rect">
              <a:avLst/>
            </a:prstGeom>
          </p:spPr>
        </p:pic>
        <p:sp>
          <p:nvSpPr>
            <p:cNvPr id="42" name="Textfeld 41">
              <a:extLst>
                <a:ext uri="{FF2B5EF4-FFF2-40B4-BE49-F238E27FC236}">
                  <a16:creationId xmlns:a16="http://schemas.microsoft.com/office/drawing/2014/main" id="{687A37C9-9CB2-3C8E-0274-F44674D3C59D}"/>
                </a:ext>
              </a:extLst>
            </p:cNvPr>
            <p:cNvSpPr txBox="1"/>
            <p:nvPr/>
          </p:nvSpPr>
          <p:spPr>
            <a:xfrm>
              <a:off x="8468944" y="1777370"/>
              <a:ext cx="39006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GB" sz="1000" dirty="0">
                  <a:solidFill>
                    <a:srgbClr val="0070C0"/>
                  </a:solidFill>
                </a:rPr>
                <a:t>499</a:t>
              </a:r>
            </a:p>
          </p:txBody>
        </p:sp>
        <p:sp>
          <p:nvSpPr>
            <p:cNvPr id="43" name="Textfeld 42">
              <a:extLst>
                <a:ext uri="{FF2B5EF4-FFF2-40B4-BE49-F238E27FC236}">
                  <a16:creationId xmlns:a16="http://schemas.microsoft.com/office/drawing/2014/main" id="{7F7CEACA-0C8F-05C8-6EF1-9A00F9F86F44}"/>
                </a:ext>
              </a:extLst>
            </p:cNvPr>
            <p:cNvSpPr txBox="1"/>
            <p:nvPr/>
          </p:nvSpPr>
          <p:spPr>
            <a:xfrm>
              <a:off x="9481245" y="1830321"/>
              <a:ext cx="39006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GB" sz="1000" dirty="0">
                  <a:solidFill>
                    <a:srgbClr val="0070C0"/>
                  </a:solidFill>
                </a:rPr>
                <a:t>498</a:t>
              </a:r>
            </a:p>
          </p:txBody>
        </p:sp>
        <p:sp>
          <p:nvSpPr>
            <p:cNvPr id="44" name="Textfeld 43">
              <a:extLst>
                <a:ext uri="{FF2B5EF4-FFF2-40B4-BE49-F238E27FC236}">
                  <a16:creationId xmlns:a16="http://schemas.microsoft.com/office/drawing/2014/main" id="{5574A4C5-5AD3-3F95-A14F-5808D0FFB906}"/>
                </a:ext>
              </a:extLst>
            </p:cNvPr>
            <p:cNvSpPr txBox="1"/>
            <p:nvPr/>
          </p:nvSpPr>
          <p:spPr>
            <a:xfrm>
              <a:off x="10438856" y="1721029"/>
              <a:ext cx="38247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GB" sz="1000" dirty="0">
                  <a:solidFill>
                    <a:srgbClr val="0070C0"/>
                  </a:solidFill>
                </a:rPr>
                <a:t>497</a:t>
              </a:r>
            </a:p>
          </p:txBody>
        </p:sp>
        <p:sp>
          <p:nvSpPr>
            <p:cNvPr id="45" name="Textfeld 44">
              <a:extLst>
                <a:ext uri="{FF2B5EF4-FFF2-40B4-BE49-F238E27FC236}">
                  <a16:creationId xmlns:a16="http://schemas.microsoft.com/office/drawing/2014/main" id="{5A5E68DF-2A44-0400-856B-F1DF69572CAC}"/>
                </a:ext>
              </a:extLst>
            </p:cNvPr>
            <p:cNvSpPr txBox="1"/>
            <p:nvPr/>
          </p:nvSpPr>
          <p:spPr>
            <a:xfrm>
              <a:off x="10621200" y="2265931"/>
              <a:ext cx="4538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GB" sz="1000" dirty="0"/>
                <a:t>3000</a:t>
              </a:r>
            </a:p>
          </p:txBody>
        </p:sp>
        <p:sp>
          <p:nvSpPr>
            <p:cNvPr id="46" name="Textfeld 45">
              <a:extLst>
                <a:ext uri="{FF2B5EF4-FFF2-40B4-BE49-F238E27FC236}">
                  <a16:creationId xmlns:a16="http://schemas.microsoft.com/office/drawing/2014/main" id="{9F3CEF1F-6EF5-7869-66B5-BC7598BA6CCB}"/>
                </a:ext>
              </a:extLst>
            </p:cNvPr>
            <p:cNvSpPr txBox="1"/>
            <p:nvPr/>
          </p:nvSpPr>
          <p:spPr>
            <a:xfrm>
              <a:off x="8722269" y="2380303"/>
              <a:ext cx="4538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GB" sz="1000" dirty="0"/>
                <a:t>1000</a:t>
              </a:r>
            </a:p>
          </p:txBody>
        </p:sp>
        <p:sp>
          <p:nvSpPr>
            <p:cNvPr id="47" name="Textfeld 46">
              <a:extLst>
                <a:ext uri="{FF2B5EF4-FFF2-40B4-BE49-F238E27FC236}">
                  <a16:creationId xmlns:a16="http://schemas.microsoft.com/office/drawing/2014/main" id="{468DE73E-0D6F-C790-935A-37FC6ED957C2}"/>
                </a:ext>
              </a:extLst>
            </p:cNvPr>
            <p:cNvSpPr txBox="1"/>
            <p:nvPr/>
          </p:nvSpPr>
          <p:spPr>
            <a:xfrm>
              <a:off x="9671734" y="2381548"/>
              <a:ext cx="4538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GB" sz="1000" dirty="0"/>
                <a:t>2000</a:t>
              </a:r>
            </a:p>
          </p:txBody>
        </p:sp>
        <p:sp>
          <p:nvSpPr>
            <p:cNvPr id="48" name="Textfeld 47">
              <a:extLst>
                <a:ext uri="{FF2B5EF4-FFF2-40B4-BE49-F238E27FC236}">
                  <a16:creationId xmlns:a16="http://schemas.microsoft.com/office/drawing/2014/main" id="{335919E5-DD0D-1040-EA8E-183EC7FC3D70}"/>
                </a:ext>
              </a:extLst>
            </p:cNvPr>
            <p:cNvSpPr txBox="1"/>
            <p:nvPr/>
          </p:nvSpPr>
          <p:spPr>
            <a:xfrm>
              <a:off x="9735956" y="2539720"/>
              <a:ext cx="3253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GB" sz="1000" dirty="0">
                  <a:solidFill>
                    <a:srgbClr val="0070C0"/>
                  </a:solidFill>
                </a:rPr>
                <a:t>R3</a:t>
              </a:r>
            </a:p>
          </p:txBody>
        </p:sp>
        <p:sp>
          <p:nvSpPr>
            <p:cNvPr id="49" name="Textfeld 48">
              <a:extLst>
                <a:ext uri="{FF2B5EF4-FFF2-40B4-BE49-F238E27FC236}">
                  <a16:creationId xmlns:a16="http://schemas.microsoft.com/office/drawing/2014/main" id="{4F11BBEB-5406-AE00-5426-EBCE0D0ACBB2}"/>
                </a:ext>
              </a:extLst>
            </p:cNvPr>
            <p:cNvSpPr txBox="1"/>
            <p:nvPr/>
          </p:nvSpPr>
          <p:spPr>
            <a:xfrm>
              <a:off x="10238725" y="2257192"/>
              <a:ext cx="38247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GB" sz="1000" dirty="0">
                  <a:solidFill>
                    <a:srgbClr val="0070C0"/>
                  </a:solidFill>
                </a:rPr>
                <a:t>R2</a:t>
              </a:r>
            </a:p>
          </p:txBody>
        </p:sp>
        <p:sp>
          <p:nvSpPr>
            <p:cNvPr id="50" name="Textfeld 49">
              <a:extLst>
                <a:ext uri="{FF2B5EF4-FFF2-40B4-BE49-F238E27FC236}">
                  <a16:creationId xmlns:a16="http://schemas.microsoft.com/office/drawing/2014/main" id="{8DC0E9B8-CA25-CC51-B0A1-3A54C9761B4A}"/>
                </a:ext>
              </a:extLst>
            </p:cNvPr>
            <p:cNvSpPr txBox="1"/>
            <p:nvPr/>
          </p:nvSpPr>
          <p:spPr>
            <a:xfrm>
              <a:off x="10691957" y="2447122"/>
              <a:ext cx="3253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GB" sz="1000" dirty="0">
                  <a:solidFill>
                    <a:srgbClr val="0070C0"/>
                  </a:solidFill>
                </a:rPr>
                <a:t>R1</a:t>
              </a:r>
            </a:p>
          </p:txBody>
        </p:sp>
      </p:grpSp>
      <p:sp>
        <p:nvSpPr>
          <p:cNvPr id="52" name="Textfeld 51">
            <a:extLst>
              <a:ext uri="{FF2B5EF4-FFF2-40B4-BE49-F238E27FC236}">
                <a16:creationId xmlns:a16="http://schemas.microsoft.com/office/drawing/2014/main" id="{C418CB48-642D-3643-C260-2F0F83A7F3D8}"/>
              </a:ext>
            </a:extLst>
          </p:cNvPr>
          <p:cNvSpPr txBox="1"/>
          <p:nvPr/>
        </p:nvSpPr>
        <p:spPr>
          <a:xfrm>
            <a:off x="4053741" y="3695994"/>
            <a:ext cx="744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GB" dirty="0"/>
              <a:t>2503</a:t>
            </a:r>
          </a:p>
        </p:txBody>
      </p:sp>
      <p:pic>
        <p:nvPicPr>
          <p:cNvPr id="54" name="Grafik 53" descr="Ein Bild, das Text, Screenshot, Schrift, Reihe enthält.&#10;&#10;Automatisch generierte Beschreibung">
            <a:extLst>
              <a:ext uri="{FF2B5EF4-FFF2-40B4-BE49-F238E27FC236}">
                <a16:creationId xmlns:a16="http://schemas.microsoft.com/office/drawing/2014/main" id="{6482F7FC-DDBE-E85B-193F-EA6A8B72A5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6139" y="1006123"/>
            <a:ext cx="3246419" cy="985909"/>
          </a:xfrm>
          <a:prstGeom prst="rect">
            <a:avLst/>
          </a:prstGeom>
        </p:spPr>
      </p:pic>
      <p:pic>
        <p:nvPicPr>
          <p:cNvPr id="56" name="Grafik 55" descr="Ein Bild, das Text, Screenshot, Schrift enthält.&#10;&#10;Automatisch generierte Beschreibung">
            <a:extLst>
              <a:ext uri="{FF2B5EF4-FFF2-40B4-BE49-F238E27FC236}">
                <a16:creationId xmlns:a16="http://schemas.microsoft.com/office/drawing/2014/main" id="{CA67B4C9-CAD6-0110-4435-C34A73A578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9622" y="1012246"/>
            <a:ext cx="1863042" cy="2126907"/>
          </a:xfrm>
          <a:prstGeom prst="rect">
            <a:avLst/>
          </a:prstGeom>
        </p:spPr>
      </p:pic>
      <p:sp>
        <p:nvSpPr>
          <p:cNvPr id="57" name="Textfeld 56">
            <a:extLst>
              <a:ext uri="{FF2B5EF4-FFF2-40B4-BE49-F238E27FC236}">
                <a16:creationId xmlns:a16="http://schemas.microsoft.com/office/drawing/2014/main" id="{98EE0F18-C3BD-B7FD-A360-904C150E104C}"/>
              </a:ext>
            </a:extLst>
          </p:cNvPr>
          <p:cNvSpPr txBox="1"/>
          <p:nvPr/>
        </p:nvSpPr>
        <p:spPr>
          <a:xfrm>
            <a:off x="1954534" y="193869"/>
            <a:ext cx="9045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GB" sz="2400" dirty="0"/>
              <a:t>X05DA Winkelenkoder ERA mit abstandscodierten Referenzmarken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B19D0051-557D-D87F-1156-FAB350A304E0}"/>
              </a:ext>
            </a:extLst>
          </p:cNvPr>
          <p:cNvSpPr txBox="1"/>
          <p:nvPr/>
        </p:nvSpPr>
        <p:spPr>
          <a:xfrm>
            <a:off x="8968427" y="6434749"/>
            <a:ext cx="31025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GB" sz="1200" dirty="0"/>
              <a:t>13.2.2025 ERA_AbstandsCodiert.pptx</a:t>
            </a:r>
          </a:p>
        </p:txBody>
      </p:sp>
      <p:cxnSp>
        <p:nvCxnSpPr>
          <p:cNvPr id="62" name="Gerade Verbindung mit Pfeil 61">
            <a:extLst>
              <a:ext uri="{FF2B5EF4-FFF2-40B4-BE49-F238E27FC236}">
                <a16:creationId xmlns:a16="http://schemas.microsoft.com/office/drawing/2014/main" id="{8189E7E6-A959-252A-EA72-220D8E8E3A38}"/>
              </a:ext>
            </a:extLst>
          </p:cNvPr>
          <p:cNvCxnSpPr>
            <a:cxnSpLocks/>
            <a:endCxn id="41" idx="3"/>
          </p:cNvCxnSpPr>
          <p:nvPr/>
        </p:nvCxnSpPr>
        <p:spPr>
          <a:xfrm flipH="1">
            <a:off x="6798863" y="3407273"/>
            <a:ext cx="3158069" cy="476403"/>
          </a:xfrm>
          <a:prstGeom prst="straightConnector1">
            <a:avLst/>
          </a:prstGeom>
          <a:ln w="22225" cmpd="sng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0018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Microsoft Macintosh PowerPoint</Application>
  <PresentationFormat>Breitbild</PresentationFormat>
  <Paragraphs>28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Follath Rolf</dc:creator>
  <cp:lastModifiedBy>Follath Rolf</cp:lastModifiedBy>
  <cp:revision>15</cp:revision>
  <dcterms:created xsi:type="dcterms:W3CDTF">2025-02-13T08:18:05Z</dcterms:created>
  <dcterms:modified xsi:type="dcterms:W3CDTF">2025-02-13T09:21:22Z</dcterms:modified>
</cp:coreProperties>
</file>