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9" r:id="rId4"/>
    <p:sldId id="261" r:id="rId5"/>
    <p:sldId id="267" r:id="rId6"/>
    <p:sldId id="256" r:id="rId7"/>
    <p:sldId id="260" r:id="rId8"/>
    <p:sldId id="273" r:id="rId9"/>
    <p:sldId id="257" r:id="rId10"/>
    <p:sldId id="262" r:id="rId11"/>
    <p:sldId id="268" r:id="rId12"/>
    <p:sldId id="264" r:id="rId13"/>
    <p:sldId id="265" r:id="rId14"/>
    <p:sldId id="269" r:id="rId15"/>
    <p:sldId id="275" r:id="rId16"/>
    <p:sldId id="270" r:id="rId17"/>
    <p:sldId id="278" r:id="rId18"/>
    <p:sldId id="280" r:id="rId19"/>
    <p:sldId id="281" r:id="rId20"/>
    <p:sldId id="271" r:id="rId21"/>
    <p:sldId id="274" r:id="rId22"/>
    <p:sldId id="276" r:id="rId23"/>
    <p:sldId id="277" r:id="rId24"/>
    <p:sldId id="279" r:id="rId25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189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389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2389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9272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125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632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752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250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896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4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645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162CB-3DBC-4809-B9AC-C98FD5E670FE}" type="datetimeFigureOut">
              <a:rPr lang="de-CH" smtClean="0"/>
              <a:t>18.07.2014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4B38E-AB06-4131-9DE2-D0BFDE310237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241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Ultra thin samples – Ru </a:t>
            </a:r>
            <a:r>
              <a:rPr lang="en-IE" dirty="0" err="1" smtClean="0"/>
              <a:t>conc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4118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628800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880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57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89" y="0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90" y="3068960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599" y="3068960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599" y="17416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786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48" y="3260725"/>
            <a:ext cx="5091113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68" y="69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195" y="3260725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444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Thickness dependence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5565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5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65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73" y="3140967"/>
            <a:ext cx="509391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91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993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993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7" y="299695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971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9675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19675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290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2816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" y="1772816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189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62880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5464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39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Ru composition series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8268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-2738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87306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14096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340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001" y="-993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9" y="292494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000" y="292494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429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Mn2Ga on MRG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94189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076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60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IE" dirty="0" smtClean="0"/>
              <a:t>Cubic Mn2Ga / Mn3Ga on V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38581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8478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-993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8478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61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50" y="306896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833" y="314096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463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094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MRG capped with diff tunnel barriers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46186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9" y="26609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07" y="26609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634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34076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1340768"/>
            <a:ext cx="912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L3 edge</a:t>
            </a:r>
            <a:endParaRPr lang="de-CH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089" y="1340768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50916" y="1344240"/>
            <a:ext cx="912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L2 edge</a:t>
            </a:r>
            <a:endParaRPr lang="de-CH" dirty="0"/>
          </a:p>
        </p:txBody>
      </p:sp>
      <p:sp>
        <p:nvSpPr>
          <p:cNvPr id="5" name="TextBox 4"/>
          <p:cNvSpPr txBox="1"/>
          <p:nvPr/>
        </p:nvSpPr>
        <p:spPr>
          <a:xfrm>
            <a:off x="2243749" y="5517232"/>
            <a:ext cx="4798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Mn2+, 4+ metal and Mn3Ga are from Soleil scans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15543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3569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78" y="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089" y="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088" y="3356992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307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88840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2204864"/>
            <a:ext cx="50939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592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On-screen Show (4:3)</PresentationFormat>
  <Paragraphs>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Ultra thin samples – Ru conc</vt:lpstr>
      <vt:lpstr>PowerPoint Presentation</vt:lpstr>
      <vt:lpstr>PowerPoint Presentation</vt:lpstr>
      <vt:lpstr>PowerPoint Presentation</vt:lpstr>
      <vt:lpstr>Thickness dependence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 composition series</vt:lpstr>
      <vt:lpstr>PowerPoint Presentation</vt:lpstr>
      <vt:lpstr>PowerPoint Presentation</vt:lpstr>
      <vt:lpstr>Mn2Ga on MRG</vt:lpstr>
      <vt:lpstr>PowerPoint Presentation</vt:lpstr>
      <vt:lpstr>Cubic Mn2Ga / Mn3Ga on V</vt:lpstr>
      <vt:lpstr>PowerPoint Presentation</vt:lpstr>
      <vt:lpstr>PowerPoint Presentation</vt:lpstr>
      <vt:lpstr>PowerPoint Presentation</vt:lpstr>
      <vt:lpstr>MRG capped with diff tunnel barriers</vt:lpstr>
      <vt:lpstr>PowerPoint Presentation</vt:lpstr>
      <vt:lpstr>PowerPoint Presentation</vt:lpstr>
      <vt:lpstr>PowerPoint Presentation</vt:lpstr>
      <vt:lpstr>PowerPoint Presentation</vt:lpstr>
    </vt:vector>
  </TitlesOfParts>
  <Company>PSI - Paul Scherrer Institut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x07ma</dc:creator>
  <cp:lastModifiedBy>x07ma</cp:lastModifiedBy>
  <cp:revision>37</cp:revision>
  <cp:lastPrinted>2014-07-20T12:17:34Z</cp:lastPrinted>
  <dcterms:created xsi:type="dcterms:W3CDTF">2014-07-17T21:53:40Z</dcterms:created>
  <dcterms:modified xsi:type="dcterms:W3CDTF">2014-07-20T19:10:01Z</dcterms:modified>
</cp:coreProperties>
</file>