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964" r:id="rId1"/>
    <p:sldMasterId id="2147483981" r:id="rId2"/>
  </p:sldMasterIdLst>
  <p:notesMasterIdLst>
    <p:notesMasterId r:id="rId13"/>
  </p:notesMasterIdLst>
  <p:handoutMasterIdLst>
    <p:handoutMasterId r:id="rId14"/>
  </p:handoutMasterIdLst>
  <p:sldIdLst>
    <p:sldId id="331" r:id="rId3"/>
    <p:sldId id="412" r:id="rId4"/>
    <p:sldId id="411" r:id="rId5"/>
    <p:sldId id="406" r:id="rId6"/>
    <p:sldId id="415" r:id="rId7"/>
    <p:sldId id="407" r:id="rId8"/>
    <p:sldId id="408" r:id="rId9"/>
    <p:sldId id="413" r:id="rId10"/>
    <p:sldId id="414" r:id="rId11"/>
    <p:sldId id="409" r:id="rId12"/>
  </p:sldIdLst>
  <p:sldSz cx="9144000" cy="6858000" type="screen4x3"/>
  <p:notesSz cx="6794500" cy="9931400"/>
  <p:defaultTextStyle>
    <a:defPPr>
      <a:defRPr lang="de-CH"/>
    </a:defPPr>
    <a:lvl1pPr algn="l" rtl="0" eaLnBrk="0" fontAlgn="base" hangingPunct="0">
      <a:spcBef>
        <a:spcPct val="50000"/>
      </a:spcBef>
      <a:spcAft>
        <a:spcPct val="0"/>
      </a:spcAft>
      <a:defRPr sz="1600" kern="1200">
        <a:solidFill>
          <a:schemeClr val="tx1"/>
        </a:solidFill>
        <a:latin typeface="Arial" charset="0"/>
        <a:ea typeface="ヒラギノ角ゴ Pro W3" charset="0"/>
        <a:cs typeface="ヒラギノ角ゴ Pro W3" charset="0"/>
      </a:defRPr>
    </a:lvl1pPr>
    <a:lvl2pPr marL="457200" algn="l" rtl="0" eaLnBrk="0" fontAlgn="base" hangingPunct="0">
      <a:spcBef>
        <a:spcPct val="50000"/>
      </a:spcBef>
      <a:spcAft>
        <a:spcPct val="0"/>
      </a:spcAft>
      <a:defRPr sz="1600" kern="1200">
        <a:solidFill>
          <a:schemeClr val="tx1"/>
        </a:solidFill>
        <a:latin typeface="Arial" charset="0"/>
        <a:ea typeface="ヒラギノ角ゴ Pro W3" charset="0"/>
        <a:cs typeface="ヒラギノ角ゴ Pro W3" charset="0"/>
      </a:defRPr>
    </a:lvl2pPr>
    <a:lvl3pPr marL="914400" algn="l" rtl="0" eaLnBrk="0" fontAlgn="base" hangingPunct="0">
      <a:spcBef>
        <a:spcPct val="50000"/>
      </a:spcBef>
      <a:spcAft>
        <a:spcPct val="0"/>
      </a:spcAft>
      <a:defRPr sz="16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50000"/>
      </a:spcBef>
      <a:spcAft>
        <a:spcPct val="0"/>
      </a:spcAft>
      <a:defRPr sz="16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50000"/>
      </a:spcBef>
      <a:spcAft>
        <a:spcPct val="0"/>
      </a:spcAft>
      <a:defRPr sz="16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16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16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16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1600" kern="1200">
        <a:solidFill>
          <a:schemeClr val="tx1"/>
        </a:solidFill>
        <a:latin typeface="Arial" charset="0"/>
        <a:ea typeface="ヒラギノ角ゴ Pro W3" charset="0"/>
        <a:cs typeface="ヒラギノ角ゴ Pro W3" charset="0"/>
      </a:defRPr>
    </a:lvl9pPr>
  </p:defaultTextStyle>
  <p:extLst>
    <p:ext uri="{521415D9-36F7-43E2-AB2F-B90AF26B5E84}">
      <p14:sectionLst xmlns:p14="http://schemas.microsoft.com/office/powerpoint/2010/main">
        <p14:section name="Standardabschnitt" id="{AE7857C0-2D20-4703-8FB6-39B300EF5577}">
          <p14:sldIdLst>
            <p14:sldId id="331"/>
            <p14:sldId id="412"/>
            <p14:sldId id="411"/>
            <p14:sldId id="406"/>
            <p14:sldId id="415"/>
            <p14:sldId id="407"/>
            <p14:sldId id="408"/>
            <p14:sldId id="413"/>
            <p14:sldId id="414"/>
            <p14:sldId id="409"/>
          </p14:sldIdLst>
        </p14:section>
      </p14:sectionLst>
    </p:ext>
    <p:ext uri="{EFAFB233-063F-42B5-8137-9DF3F51BA10A}">
      <p15:sldGuideLst xmlns:p15="http://schemas.microsoft.com/office/powerpoint/2012/main">
        <p15:guide id="1" orient="horz" pos="890">
          <p15:clr>
            <a:srgbClr val="A4A3A4"/>
          </p15:clr>
        </p15:guide>
        <p15:guide id="2" orient="horz" pos="845">
          <p15:clr>
            <a:srgbClr val="A4A3A4"/>
          </p15:clr>
        </p15:guide>
        <p15:guide id="3" orient="horz" pos="3793">
          <p15:clr>
            <a:srgbClr val="A4A3A4"/>
          </p15:clr>
        </p15:guide>
        <p15:guide id="4" orient="horz" pos="1117">
          <p15:clr>
            <a:srgbClr val="A4A3A4"/>
          </p15:clr>
        </p15:guide>
        <p15:guide id="5" orient="horz" pos="187">
          <p15:clr>
            <a:srgbClr val="A4A3A4"/>
          </p15:clr>
        </p15:guide>
        <p15:guide id="6" orient="horz" pos="504">
          <p15:clr>
            <a:srgbClr val="A4A3A4"/>
          </p15:clr>
        </p15:guide>
        <p15:guide id="7" orient="horz" pos="4156">
          <p15:clr>
            <a:srgbClr val="A4A3A4"/>
          </p15:clr>
        </p15:guide>
        <p15:guide id="8" orient="horz">
          <p15:clr>
            <a:srgbClr val="A4A3A4"/>
          </p15:clr>
        </p15:guide>
        <p15:guide id="9" pos="657">
          <p15:clr>
            <a:srgbClr val="A4A3A4"/>
          </p15:clr>
        </p15:guide>
        <p15:guide id="10" pos="5534">
          <p15:clr>
            <a:srgbClr val="A4A3A4"/>
          </p15:clr>
        </p15:guide>
        <p15:guide id="11" pos="521">
          <p15:clr>
            <a:srgbClr val="A4A3A4"/>
          </p15:clr>
        </p15:guide>
        <p15:guide id="12" pos="453">
          <p15:clr>
            <a:srgbClr val="A4A3A4"/>
          </p15:clr>
        </p15:guide>
        <p15:guide id="13" pos="1315">
          <p15:clr>
            <a:srgbClr val="A4A3A4"/>
          </p15:clr>
        </p15:guide>
        <p15:guide id="14" pos="3039">
          <p15:clr>
            <a:srgbClr val="A4A3A4"/>
          </p15:clr>
        </p15:guide>
        <p15:guide id="15" pos="3152">
          <p15:clr>
            <a:srgbClr val="A4A3A4"/>
          </p15:clr>
        </p15:guide>
        <p15:guide id="16" pos="5738">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0000"/>
    <a:srgbClr val="FFFFFF"/>
    <a:srgbClr val="808080"/>
    <a:srgbClr val="000000"/>
    <a:srgbClr val="FDCA00"/>
    <a:srgbClr val="EF5B00"/>
    <a:srgbClr val="C50006"/>
    <a:srgbClr val="7C204E"/>
    <a:srgbClr val="003B6E"/>
    <a:srgbClr val="19741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9" autoAdjust="0"/>
    <p:restoredTop sz="96125" autoAdjust="0"/>
  </p:normalViewPr>
  <p:slideViewPr>
    <p:cSldViewPr snapToObjects="1">
      <p:cViewPr varScale="1">
        <p:scale>
          <a:sx n="119" d="100"/>
          <a:sy n="119" d="100"/>
        </p:scale>
        <p:origin x="1176" y="102"/>
      </p:cViewPr>
      <p:guideLst>
        <p:guide orient="horz" pos="890"/>
        <p:guide orient="horz" pos="845"/>
        <p:guide orient="horz" pos="3793"/>
        <p:guide orient="horz" pos="1117"/>
        <p:guide orient="horz" pos="187"/>
        <p:guide orient="horz" pos="504"/>
        <p:guide orient="horz" pos="4156"/>
        <p:guide orient="horz"/>
        <p:guide pos="657"/>
        <p:guide pos="5534"/>
        <p:guide pos="521"/>
        <p:guide pos="453"/>
        <p:guide pos="1315"/>
        <p:guide pos="3039"/>
        <p:guide pos="3152"/>
        <p:guide pos="5738"/>
      </p:guideLst>
    </p:cSldViewPr>
  </p:slideViewPr>
  <p:notesTextViewPr>
    <p:cViewPr>
      <p:scale>
        <a:sx n="100" d="100"/>
        <a:sy n="100" d="100"/>
      </p:scale>
      <p:origin x="0" y="0"/>
    </p:cViewPr>
  </p:notesTextViewPr>
  <p:sorterViewPr>
    <p:cViewPr>
      <p:scale>
        <a:sx n="100" d="100"/>
        <a:sy n="100" d="100"/>
      </p:scale>
      <p:origin x="0" y="3906"/>
    </p:cViewPr>
  </p:sorterViewPr>
  <p:notesViewPr>
    <p:cSldViewPr snapToObjects="1">
      <p:cViewPr varScale="1">
        <p:scale>
          <a:sx n="115" d="100"/>
          <a:sy n="115" d="100"/>
        </p:scale>
        <p:origin x="-4932" y="-108"/>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E8EC9A-3D4B-4555-AC08-CDB403F2B6A1}" type="doc">
      <dgm:prSet loTypeId="urn:microsoft.com/office/officeart/2005/8/layout/hierarchy5" loCatId="hierarchy" qsTypeId="urn:microsoft.com/office/officeart/2005/8/quickstyle/simple1" qsCatId="simple" csTypeId="urn:microsoft.com/office/officeart/2005/8/colors/accent1_2" csCatId="accent1" phldr="1"/>
      <dgm:spPr/>
      <dgm:t>
        <a:bodyPr/>
        <a:lstStyle/>
        <a:p>
          <a:endParaRPr lang="en-US"/>
        </a:p>
      </dgm:t>
    </dgm:pt>
    <dgm:pt modelId="{7F80D8D1-6914-4B1C-BD03-4C0C15375246}">
      <dgm:prSet phldrT="[Text]"/>
      <dgm:spPr/>
      <dgm:t>
        <a:bodyPr/>
        <a:lstStyle/>
        <a:p>
          <a:r>
            <a:rPr lang="en-US" dirty="0" smtClean="0">
              <a:solidFill>
                <a:schemeClr val="tx1"/>
              </a:solidFill>
            </a:rPr>
            <a:t>/</a:t>
          </a:r>
          <a:r>
            <a:rPr lang="en-US" dirty="0" err="1" smtClean="0">
              <a:solidFill>
                <a:schemeClr val="tx1"/>
              </a:solidFill>
            </a:rPr>
            <a:t>sls</a:t>
          </a:r>
          <a:endParaRPr lang="en-US" dirty="0">
            <a:solidFill>
              <a:schemeClr val="tx1"/>
            </a:solidFill>
          </a:endParaRPr>
        </a:p>
      </dgm:t>
    </dgm:pt>
    <dgm:pt modelId="{75ED8BF3-C400-4340-8A9A-2175B839A98E}" type="parTrans" cxnId="{766224A7-CFEC-43EF-8E6F-A5D5AD885B9F}">
      <dgm:prSet/>
      <dgm:spPr/>
      <dgm:t>
        <a:bodyPr/>
        <a:lstStyle/>
        <a:p>
          <a:endParaRPr lang="en-US"/>
        </a:p>
      </dgm:t>
    </dgm:pt>
    <dgm:pt modelId="{03CDFEB6-129C-4ECF-8D06-36B4AE964D39}" type="sibTrans" cxnId="{766224A7-CFEC-43EF-8E6F-A5D5AD885B9F}">
      <dgm:prSet/>
      <dgm:spPr/>
      <dgm:t>
        <a:bodyPr/>
        <a:lstStyle/>
        <a:p>
          <a:endParaRPr lang="en-US"/>
        </a:p>
      </dgm:t>
    </dgm:pt>
    <dgm:pt modelId="{DFFD5ECD-891C-4632-ABCD-71ED209B1790}">
      <dgm:prSet phldrT="[Text]"/>
      <dgm:spPr/>
      <dgm:t>
        <a:bodyPr/>
        <a:lstStyle/>
        <a:p>
          <a:r>
            <a:rPr lang="en-US" dirty="0" smtClean="0">
              <a:solidFill>
                <a:schemeClr val="tx1"/>
              </a:solidFill>
            </a:rPr>
            <a:t>X02DA</a:t>
          </a:r>
          <a:endParaRPr lang="en-US" dirty="0">
            <a:solidFill>
              <a:schemeClr val="tx1"/>
            </a:solidFill>
          </a:endParaRPr>
        </a:p>
      </dgm:t>
    </dgm:pt>
    <dgm:pt modelId="{157BEFCC-6F74-4E5E-A85D-367B66D9B9F6}" type="parTrans" cxnId="{A0844DBE-439B-4778-B280-68BF5D5F8E22}">
      <dgm:prSet/>
      <dgm:spPr/>
      <dgm:t>
        <a:bodyPr/>
        <a:lstStyle/>
        <a:p>
          <a:endParaRPr lang="en-US">
            <a:solidFill>
              <a:schemeClr val="tx1"/>
            </a:solidFill>
          </a:endParaRPr>
        </a:p>
      </dgm:t>
    </dgm:pt>
    <dgm:pt modelId="{68751FFE-DF89-4874-AA14-B2DBE088E07C}" type="sibTrans" cxnId="{A0844DBE-439B-4778-B280-68BF5D5F8E22}">
      <dgm:prSet/>
      <dgm:spPr/>
      <dgm:t>
        <a:bodyPr/>
        <a:lstStyle/>
        <a:p>
          <a:endParaRPr lang="en-US"/>
        </a:p>
      </dgm:t>
    </dgm:pt>
    <dgm:pt modelId="{844A6A92-EA88-4962-8069-641AEB4FC0E0}">
      <dgm:prSet phldrT="[Text]"/>
      <dgm:spPr/>
      <dgm:t>
        <a:bodyPr/>
        <a:lstStyle/>
        <a:p>
          <a:r>
            <a:rPr lang="en-US" dirty="0" smtClean="0">
              <a:solidFill>
                <a:schemeClr val="tx1"/>
              </a:solidFill>
            </a:rPr>
            <a:t>Data10</a:t>
          </a:r>
          <a:endParaRPr lang="en-US" dirty="0">
            <a:solidFill>
              <a:schemeClr val="tx1"/>
            </a:solidFill>
          </a:endParaRPr>
        </a:p>
      </dgm:t>
    </dgm:pt>
    <dgm:pt modelId="{A0B5BC4C-B687-4DE6-B4FF-47C47D237920}" type="parTrans" cxnId="{20110169-46B8-4D30-AB98-BE5D7A56F5C2}">
      <dgm:prSet/>
      <dgm:spPr/>
      <dgm:t>
        <a:bodyPr/>
        <a:lstStyle/>
        <a:p>
          <a:endParaRPr lang="en-US">
            <a:solidFill>
              <a:schemeClr val="tx1"/>
            </a:solidFill>
          </a:endParaRPr>
        </a:p>
      </dgm:t>
    </dgm:pt>
    <dgm:pt modelId="{AA8D0CFC-8F77-441E-84E1-725C49662BEC}" type="sibTrans" cxnId="{20110169-46B8-4D30-AB98-BE5D7A56F5C2}">
      <dgm:prSet/>
      <dgm:spPr/>
      <dgm:t>
        <a:bodyPr/>
        <a:lstStyle/>
        <a:p>
          <a:endParaRPr lang="en-US"/>
        </a:p>
      </dgm:t>
    </dgm:pt>
    <dgm:pt modelId="{FC9ECC7A-7D2C-4522-ABD4-CF08FCF293BD}">
      <dgm:prSet phldrT="[Text]"/>
      <dgm:spPr/>
      <dgm:t>
        <a:bodyPr/>
        <a:lstStyle/>
        <a:p>
          <a:r>
            <a:rPr lang="en-US" dirty="0" smtClean="0">
              <a:solidFill>
                <a:schemeClr val="tx1"/>
              </a:solidFill>
            </a:rPr>
            <a:t>Data20</a:t>
          </a:r>
          <a:endParaRPr lang="en-US" dirty="0">
            <a:solidFill>
              <a:schemeClr val="tx1"/>
            </a:solidFill>
          </a:endParaRPr>
        </a:p>
      </dgm:t>
    </dgm:pt>
    <dgm:pt modelId="{96F77C3F-E0B9-4A9C-A0DE-F3D84EC29077}" type="parTrans" cxnId="{49BDC4C9-C811-4720-A659-E3A8ED30F00E}">
      <dgm:prSet/>
      <dgm:spPr/>
      <dgm:t>
        <a:bodyPr/>
        <a:lstStyle/>
        <a:p>
          <a:endParaRPr lang="en-US">
            <a:solidFill>
              <a:schemeClr val="tx1"/>
            </a:solidFill>
          </a:endParaRPr>
        </a:p>
      </dgm:t>
    </dgm:pt>
    <dgm:pt modelId="{3BD98E41-5F32-4341-98DC-3B2CCAD237C3}" type="sibTrans" cxnId="{49BDC4C9-C811-4720-A659-E3A8ED30F00E}">
      <dgm:prSet/>
      <dgm:spPr/>
      <dgm:t>
        <a:bodyPr/>
        <a:lstStyle/>
        <a:p>
          <a:endParaRPr lang="en-US"/>
        </a:p>
      </dgm:t>
    </dgm:pt>
    <dgm:pt modelId="{A92A5F4C-9D69-47DB-AB5F-BBD2B0063FBF}">
      <dgm:prSet phldrT="[Text]"/>
      <dgm:spPr/>
      <dgm:t>
        <a:bodyPr/>
        <a:lstStyle/>
        <a:p>
          <a:r>
            <a:rPr lang="en-US" dirty="0" smtClean="0">
              <a:solidFill>
                <a:schemeClr val="tx1"/>
              </a:solidFill>
            </a:rPr>
            <a:t>X12SA</a:t>
          </a:r>
          <a:endParaRPr lang="en-US" dirty="0">
            <a:solidFill>
              <a:schemeClr val="tx1"/>
            </a:solidFill>
          </a:endParaRPr>
        </a:p>
      </dgm:t>
    </dgm:pt>
    <dgm:pt modelId="{C84D7FAD-99EC-47BC-8198-01D36B2E8A89}" type="parTrans" cxnId="{952D2D01-6EA0-4BA4-AFD1-D0BEE6689170}">
      <dgm:prSet/>
      <dgm:spPr/>
      <dgm:t>
        <a:bodyPr/>
        <a:lstStyle/>
        <a:p>
          <a:endParaRPr lang="en-US">
            <a:solidFill>
              <a:schemeClr val="tx1"/>
            </a:solidFill>
          </a:endParaRPr>
        </a:p>
      </dgm:t>
    </dgm:pt>
    <dgm:pt modelId="{C0534BCC-5E0A-46CB-A33E-3C03242D8B95}" type="sibTrans" cxnId="{952D2D01-6EA0-4BA4-AFD1-D0BEE6689170}">
      <dgm:prSet/>
      <dgm:spPr/>
      <dgm:t>
        <a:bodyPr/>
        <a:lstStyle/>
        <a:p>
          <a:endParaRPr lang="en-US"/>
        </a:p>
      </dgm:t>
    </dgm:pt>
    <dgm:pt modelId="{BC905E06-91BA-4CA0-87EA-67682D159EF3}">
      <dgm:prSet phldrT="[Text]"/>
      <dgm:spPr/>
      <dgm:t>
        <a:bodyPr/>
        <a:lstStyle/>
        <a:p>
          <a:r>
            <a:rPr lang="en-US" dirty="0" smtClean="0">
              <a:solidFill>
                <a:schemeClr val="tx1"/>
              </a:solidFill>
            </a:rPr>
            <a:t>Data1</a:t>
          </a:r>
          <a:endParaRPr lang="en-US" dirty="0">
            <a:solidFill>
              <a:schemeClr val="tx1"/>
            </a:solidFill>
          </a:endParaRPr>
        </a:p>
      </dgm:t>
    </dgm:pt>
    <dgm:pt modelId="{8C7B7631-1D37-47A3-BD1E-472FAC8ECD0F}" type="parTrans" cxnId="{91EBA552-BB50-4599-B31A-62B10E2745AD}">
      <dgm:prSet/>
      <dgm:spPr/>
      <dgm:t>
        <a:bodyPr/>
        <a:lstStyle/>
        <a:p>
          <a:endParaRPr lang="en-US">
            <a:solidFill>
              <a:schemeClr val="tx1"/>
            </a:solidFill>
          </a:endParaRPr>
        </a:p>
      </dgm:t>
    </dgm:pt>
    <dgm:pt modelId="{6AFCA75B-0FB9-4FE1-8398-42F56F94B767}" type="sibTrans" cxnId="{91EBA552-BB50-4599-B31A-62B10E2745AD}">
      <dgm:prSet/>
      <dgm:spPr/>
      <dgm:t>
        <a:bodyPr/>
        <a:lstStyle/>
        <a:p>
          <a:endParaRPr lang="en-US"/>
        </a:p>
      </dgm:t>
    </dgm:pt>
    <dgm:pt modelId="{34B8FF27-143F-4A13-B7EA-4ABC34A4A63D}">
      <dgm:prSet phldrT="[Text]"/>
      <dgm:spPr/>
      <dgm:t>
        <a:bodyPr/>
        <a:lstStyle/>
        <a:p>
          <a:r>
            <a:rPr lang="en-US" dirty="0" smtClean="0">
              <a:solidFill>
                <a:schemeClr val="tx1"/>
              </a:solidFill>
            </a:rPr>
            <a:t>e12345</a:t>
          </a:r>
          <a:endParaRPr lang="en-US" dirty="0">
            <a:solidFill>
              <a:schemeClr val="tx1"/>
            </a:solidFill>
          </a:endParaRPr>
        </a:p>
      </dgm:t>
    </dgm:pt>
    <dgm:pt modelId="{DAE8696D-2C3B-478A-A3EC-5C6B73F25FAA}" type="parTrans" cxnId="{7A2645AC-7080-4A27-B649-5C118E3BE752}">
      <dgm:prSet/>
      <dgm:spPr/>
      <dgm:t>
        <a:bodyPr/>
        <a:lstStyle/>
        <a:p>
          <a:endParaRPr lang="en-US">
            <a:solidFill>
              <a:schemeClr val="tx1"/>
            </a:solidFill>
          </a:endParaRPr>
        </a:p>
      </dgm:t>
    </dgm:pt>
    <dgm:pt modelId="{BBC2E607-A1F1-427E-BE95-241605C5B1C2}" type="sibTrans" cxnId="{7A2645AC-7080-4A27-B649-5C118E3BE752}">
      <dgm:prSet/>
      <dgm:spPr/>
      <dgm:t>
        <a:bodyPr/>
        <a:lstStyle/>
        <a:p>
          <a:endParaRPr lang="en-US"/>
        </a:p>
      </dgm:t>
    </dgm:pt>
    <dgm:pt modelId="{3F5BB03D-1F81-4682-BA25-229A1DF75EAB}">
      <dgm:prSet phldrT="[Text]"/>
      <dgm:spPr/>
      <dgm:t>
        <a:bodyPr/>
        <a:lstStyle/>
        <a:p>
          <a:r>
            <a:rPr lang="en-US" dirty="0" smtClean="0">
              <a:solidFill>
                <a:schemeClr val="tx1"/>
              </a:solidFill>
            </a:rPr>
            <a:t>sample</a:t>
          </a:r>
          <a:endParaRPr lang="en-US" dirty="0">
            <a:solidFill>
              <a:schemeClr val="tx1"/>
            </a:solidFill>
          </a:endParaRPr>
        </a:p>
      </dgm:t>
    </dgm:pt>
    <dgm:pt modelId="{F53B3881-176E-4DDA-BDB8-314BD08DDB2D}" type="parTrans" cxnId="{AE680340-82EE-4B12-9183-D55E88584B4D}">
      <dgm:prSet/>
      <dgm:spPr/>
      <dgm:t>
        <a:bodyPr/>
        <a:lstStyle/>
        <a:p>
          <a:endParaRPr lang="en-US">
            <a:solidFill>
              <a:schemeClr val="tx1"/>
            </a:solidFill>
          </a:endParaRPr>
        </a:p>
      </dgm:t>
    </dgm:pt>
    <dgm:pt modelId="{CCF121FF-3C77-49F0-A9DC-0A4D0EBAE7D3}" type="sibTrans" cxnId="{AE680340-82EE-4B12-9183-D55E88584B4D}">
      <dgm:prSet/>
      <dgm:spPr/>
      <dgm:t>
        <a:bodyPr/>
        <a:lstStyle/>
        <a:p>
          <a:endParaRPr lang="en-US"/>
        </a:p>
      </dgm:t>
    </dgm:pt>
    <dgm:pt modelId="{91AC0EEF-314A-4D16-9871-08F8AEC63365}">
      <dgm:prSet phldrT="[Text]"/>
      <dgm:spPr>
        <a:solidFill>
          <a:srgbClr val="92D050"/>
        </a:solidFill>
      </dgm:spPr>
      <dgm:t>
        <a:bodyPr/>
        <a:lstStyle/>
        <a:p>
          <a:r>
            <a:rPr lang="en-US" dirty="0" smtClean="0">
              <a:solidFill>
                <a:schemeClr val="tx1"/>
              </a:solidFill>
            </a:rPr>
            <a:t>Measurement-run-1</a:t>
          </a:r>
          <a:endParaRPr lang="en-US" dirty="0">
            <a:solidFill>
              <a:schemeClr val="tx1"/>
            </a:solidFill>
          </a:endParaRPr>
        </a:p>
      </dgm:t>
    </dgm:pt>
    <dgm:pt modelId="{CAA83FDD-7A7D-4905-8477-23253F5B438A}" type="parTrans" cxnId="{C46EF4BB-3DB8-454B-BAC1-A7A3479B5E72}">
      <dgm:prSet/>
      <dgm:spPr/>
      <dgm:t>
        <a:bodyPr/>
        <a:lstStyle/>
        <a:p>
          <a:endParaRPr lang="en-US">
            <a:solidFill>
              <a:schemeClr val="tx1"/>
            </a:solidFill>
          </a:endParaRPr>
        </a:p>
      </dgm:t>
    </dgm:pt>
    <dgm:pt modelId="{B0307137-B692-4BEB-8889-B535C0251F81}" type="sibTrans" cxnId="{C46EF4BB-3DB8-454B-BAC1-A7A3479B5E72}">
      <dgm:prSet/>
      <dgm:spPr/>
      <dgm:t>
        <a:bodyPr/>
        <a:lstStyle/>
        <a:p>
          <a:endParaRPr lang="en-US"/>
        </a:p>
      </dgm:t>
    </dgm:pt>
    <dgm:pt modelId="{305DFA82-8546-459F-88F7-6ADE46D571FF}">
      <dgm:prSet phldrT="[Text]"/>
      <dgm:spPr>
        <a:solidFill>
          <a:srgbClr val="92D050"/>
        </a:solidFill>
      </dgm:spPr>
      <dgm:t>
        <a:bodyPr/>
        <a:lstStyle/>
        <a:p>
          <a:r>
            <a:rPr lang="en-US" dirty="0" smtClean="0">
              <a:solidFill>
                <a:schemeClr val="tx1"/>
              </a:solidFill>
            </a:rPr>
            <a:t>Measurement-run2</a:t>
          </a:r>
          <a:endParaRPr lang="en-US" dirty="0">
            <a:solidFill>
              <a:schemeClr val="tx1"/>
            </a:solidFill>
          </a:endParaRPr>
        </a:p>
      </dgm:t>
    </dgm:pt>
    <dgm:pt modelId="{8170791A-C6F6-4DE1-AE0F-1470DB273E83}" type="parTrans" cxnId="{9F7567B8-E7D5-4990-8DD1-86D0F30D5B24}">
      <dgm:prSet/>
      <dgm:spPr/>
      <dgm:t>
        <a:bodyPr/>
        <a:lstStyle/>
        <a:p>
          <a:endParaRPr lang="en-US">
            <a:solidFill>
              <a:schemeClr val="tx1"/>
            </a:solidFill>
          </a:endParaRPr>
        </a:p>
      </dgm:t>
    </dgm:pt>
    <dgm:pt modelId="{C255A49F-36EE-428A-9C92-0CCADB5321CC}" type="sibTrans" cxnId="{9F7567B8-E7D5-4990-8DD1-86D0F30D5B24}">
      <dgm:prSet/>
      <dgm:spPr/>
      <dgm:t>
        <a:bodyPr/>
        <a:lstStyle/>
        <a:p>
          <a:endParaRPr lang="en-US"/>
        </a:p>
      </dgm:t>
    </dgm:pt>
    <dgm:pt modelId="{76D41FF3-A712-43DB-9E5F-D98415BC757B}">
      <dgm:prSet phldrT="[Text]"/>
      <dgm:spPr/>
      <dgm:t>
        <a:bodyPr/>
        <a:lstStyle/>
        <a:p>
          <a:r>
            <a:rPr lang="en-US" dirty="0" smtClean="0">
              <a:solidFill>
                <a:schemeClr val="tx1"/>
              </a:solidFill>
            </a:rPr>
            <a:t>e16532</a:t>
          </a:r>
          <a:endParaRPr lang="en-US" dirty="0">
            <a:solidFill>
              <a:schemeClr val="tx1"/>
            </a:solidFill>
          </a:endParaRPr>
        </a:p>
      </dgm:t>
    </dgm:pt>
    <dgm:pt modelId="{1E648C2D-A299-4D9B-9D70-DA2F19AE28D0}" type="parTrans" cxnId="{A1357308-BCBD-41F4-A3C1-9A2DA8E22540}">
      <dgm:prSet/>
      <dgm:spPr/>
      <dgm:t>
        <a:bodyPr/>
        <a:lstStyle/>
        <a:p>
          <a:endParaRPr lang="en-US">
            <a:solidFill>
              <a:schemeClr val="tx1"/>
            </a:solidFill>
          </a:endParaRPr>
        </a:p>
      </dgm:t>
    </dgm:pt>
    <dgm:pt modelId="{A82694A0-3C1E-4D55-8154-DF06247A1A11}" type="sibTrans" cxnId="{A1357308-BCBD-41F4-A3C1-9A2DA8E22540}">
      <dgm:prSet/>
      <dgm:spPr/>
      <dgm:t>
        <a:bodyPr/>
        <a:lstStyle/>
        <a:p>
          <a:endParaRPr lang="en-US"/>
        </a:p>
      </dgm:t>
    </dgm:pt>
    <dgm:pt modelId="{1A6D4B14-D933-4DC9-8472-F494C9B4C080}">
      <dgm:prSet phldrT="[Text]"/>
      <dgm:spPr>
        <a:solidFill>
          <a:srgbClr val="92D050"/>
        </a:solidFill>
      </dgm:spPr>
      <dgm:t>
        <a:bodyPr/>
        <a:lstStyle/>
        <a:p>
          <a:r>
            <a:rPr lang="en-US" dirty="0" err="1" smtClean="0">
              <a:solidFill>
                <a:schemeClr val="tx1"/>
              </a:solidFill>
            </a:rPr>
            <a:t>measurementX</a:t>
          </a:r>
          <a:endParaRPr lang="en-US" dirty="0">
            <a:solidFill>
              <a:schemeClr val="tx1"/>
            </a:solidFill>
          </a:endParaRPr>
        </a:p>
      </dgm:t>
    </dgm:pt>
    <dgm:pt modelId="{8DA8BFC2-8808-4910-B5E1-3C8D6BCD7750}" type="parTrans" cxnId="{26E86C1C-78DB-4E99-A4F7-972C022651FC}">
      <dgm:prSet/>
      <dgm:spPr/>
      <dgm:t>
        <a:bodyPr/>
        <a:lstStyle/>
        <a:p>
          <a:endParaRPr lang="en-US">
            <a:solidFill>
              <a:schemeClr val="tx1"/>
            </a:solidFill>
          </a:endParaRPr>
        </a:p>
      </dgm:t>
    </dgm:pt>
    <dgm:pt modelId="{5BA44B78-058B-4211-9737-92E756432780}" type="sibTrans" cxnId="{26E86C1C-78DB-4E99-A4F7-972C022651FC}">
      <dgm:prSet/>
      <dgm:spPr/>
      <dgm:t>
        <a:bodyPr/>
        <a:lstStyle/>
        <a:p>
          <a:endParaRPr lang="en-US"/>
        </a:p>
      </dgm:t>
    </dgm:pt>
    <dgm:pt modelId="{0B8FB8CB-5BC3-4A8C-A5D8-730024854DAE}">
      <dgm:prSet phldrT="[Text]"/>
      <dgm:sp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dgm:spPr>
      <dgm:t>
        <a:bodyPr/>
        <a:lstStyle/>
        <a:p>
          <a:r>
            <a:rPr lang="en-US" dirty="0" smtClean="0">
              <a:solidFill>
                <a:schemeClr val="tx1"/>
              </a:solidFill>
            </a:rPr>
            <a:t>Imagefile1</a:t>
          </a:r>
          <a:endParaRPr lang="en-US" dirty="0">
            <a:solidFill>
              <a:schemeClr val="tx1"/>
            </a:solidFill>
          </a:endParaRPr>
        </a:p>
      </dgm:t>
    </dgm:pt>
    <dgm:pt modelId="{998014EE-C522-43D3-B102-5FEB27927DB1}" type="parTrans" cxnId="{4ADA9ED3-5B46-4708-9F65-EDCF8D64C4AC}">
      <dgm:prSet/>
      <dgm:spPr/>
      <dgm:t>
        <a:bodyPr/>
        <a:lstStyle/>
        <a:p>
          <a:endParaRPr lang="en-US">
            <a:solidFill>
              <a:schemeClr val="tx1"/>
            </a:solidFill>
          </a:endParaRPr>
        </a:p>
      </dgm:t>
    </dgm:pt>
    <dgm:pt modelId="{75E47B22-A757-4023-9C95-2C50B4D7D3CF}" type="sibTrans" cxnId="{4ADA9ED3-5B46-4708-9F65-EDCF8D64C4AC}">
      <dgm:prSet/>
      <dgm:spPr/>
      <dgm:t>
        <a:bodyPr/>
        <a:lstStyle/>
        <a:p>
          <a:endParaRPr lang="en-US"/>
        </a:p>
      </dgm:t>
    </dgm:pt>
    <dgm:pt modelId="{37CB234B-0396-4097-9630-36105B9CE5D7}">
      <dgm:prSet phldrT="[Text]"/>
      <dgm:sp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dgm:spPr>
      <dgm:t>
        <a:bodyPr/>
        <a:lstStyle/>
        <a:p>
          <a:r>
            <a:rPr lang="en-US" dirty="0" smtClean="0">
              <a:solidFill>
                <a:schemeClr val="tx1"/>
              </a:solidFill>
            </a:rPr>
            <a:t>imagefile2</a:t>
          </a:r>
          <a:endParaRPr lang="en-US" dirty="0">
            <a:solidFill>
              <a:schemeClr val="tx1"/>
            </a:solidFill>
          </a:endParaRPr>
        </a:p>
      </dgm:t>
    </dgm:pt>
    <dgm:pt modelId="{B263E29D-5E80-4C52-9574-C60377B85455}" type="parTrans" cxnId="{CBFCCC55-17B9-422A-A6BE-A826F1C467AD}">
      <dgm:prSet/>
      <dgm:spPr/>
      <dgm:t>
        <a:bodyPr/>
        <a:lstStyle/>
        <a:p>
          <a:endParaRPr lang="en-US">
            <a:solidFill>
              <a:schemeClr val="tx1"/>
            </a:solidFill>
          </a:endParaRPr>
        </a:p>
      </dgm:t>
    </dgm:pt>
    <dgm:pt modelId="{32920DC7-90A4-4510-8C1F-0D19D75CF608}" type="sibTrans" cxnId="{CBFCCC55-17B9-422A-A6BE-A826F1C467AD}">
      <dgm:prSet/>
      <dgm:spPr/>
      <dgm:t>
        <a:bodyPr/>
        <a:lstStyle/>
        <a:p>
          <a:endParaRPr lang="en-US"/>
        </a:p>
      </dgm:t>
    </dgm:pt>
    <dgm:pt modelId="{D0C69872-CBAC-4F4D-9C0A-2B82D545D452}" type="pres">
      <dgm:prSet presAssocID="{43E8EC9A-3D4B-4555-AC08-CDB403F2B6A1}" presName="mainComposite" presStyleCnt="0">
        <dgm:presLayoutVars>
          <dgm:chPref val="1"/>
          <dgm:dir/>
          <dgm:animOne val="branch"/>
          <dgm:animLvl val="lvl"/>
          <dgm:resizeHandles val="exact"/>
        </dgm:presLayoutVars>
      </dgm:prSet>
      <dgm:spPr/>
      <dgm:t>
        <a:bodyPr/>
        <a:lstStyle/>
        <a:p>
          <a:endParaRPr lang="en-US"/>
        </a:p>
      </dgm:t>
    </dgm:pt>
    <dgm:pt modelId="{F57606A0-F39C-4C38-904B-2BF2A9E64350}" type="pres">
      <dgm:prSet presAssocID="{43E8EC9A-3D4B-4555-AC08-CDB403F2B6A1}" presName="hierFlow" presStyleCnt="0"/>
      <dgm:spPr/>
    </dgm:pt>
    <dgm:pt modelId="{A9F47D00-02B2-4978-87EC-A02C5020526A}" type="pres">
      <dgm:prSet presAssocID="{43E8EC9A-3D4B-4555-AC08-CDB403F2B6A1}" presName="hierChild1" presStyleCnt="0">
        <dgm:presLayoutVars>
          <dgm:chPref val="1"/>
          <dgm:animOne val="branch"/>
          <dgm:animLvl val="lvl"/>
        </dgm:presLayoutVars>
      </dgm:prSet>
      <dgm:spPr/>
    </dgm:pt>
    <dgm:pt modelId="{2CCEE058-8C9C-43AF-8FC8-E8A541C0D754}" type="pres">
      <dgm:prSet presAssocID="{7F80D8D1-6914-4B1C-BD03-4C0C15375246}" presName="Name17" presStyleCnt="0"/>
      <dgm:spPr/>
    </dgm:pt>
    <dgm:pt modelId="{3B36D8EA-E5A3-4FE6-A36F-811D29D2D686}" type="pres">
      <dgm:prSet presAssocID="{7F80D8D1-6914-4B1C-BD03-4C0C15375246}" presName="level1Shape" presStyleLbl="node0" presStyleIdx="0" presStyleCnt="1">
        <dgm:presLayoutVars>
          <dgm:chPref val="3"/>
        </dgm:presLayoutVars>
      </dgm:prSet>
      <dgm:spPr/>
      <dgm:t>
        <a:bodyPr/>
        <a:lstStyle/>
        <a:p>
          <a:endParaRPr lang="en-US"/>
        </a:p>
      </dgm:t>
    </dgm:pt>
    <dgm:pt modelId="{FD77D6A7-006E-4AE3-8585-FDA4314C2F41}" type="pres">
      <dgm:prSet presAssocID="{7F80D8D1-6914-4B1C-BD03-4C0C15375246}" presName="hierChild2" presStyleCnt="0"/>
      <dgm:spPr/>
    </dgm:pt>
    <dgm:pt modelId="{CEA36BCD-8935-457A-A6B8-BC3DCF9F35ED}" type="pres">
      <dgm:prSet presAssocID="{157BEFCC-6F74-4E5E-A85D-367B66D9B9F6}" presName="Name25" presStyleLbl="parChTrans1D2" presStyleIdx="0" presStyleCnt="2"/>
      <dgm:spPr/>
      <dgm:t>
        <a:bodyPr/>
        <a:lstStyle/>
        <a:p>
          <a:endParaRPr lang="en-US"/>
        </a:p>
      </dgm:t>
    </dgm:pt>
    <dgm:pt modelId="{3AF40849-427A-4EEC-B524-842E64F2F64E}" type="pres">
      <dgm:prSet presAssocID="{157BEFCC-6F74-4E5E-A85D-367B66D9B9F6}" presName="connTx" presStyleLbl="parChTrans1D2" presStyleIdx="0" presStyleCnt="2"/>
      <dgm:spPr/>
      <dgm:t>
        <a:bodyPr/>
        <a:lstStyle/>
        <a:p>
          <a:endParaRPr lang="en-US"/>
        </a:p>
      </dgm:t>
    </dgm:pt>
    <dgm:pt modelId="{1A2D7036-A9FC-4EBB-9567-E1A606A37661}" type="pres">
      <dgm:prSet presAssocID="{DFFD5ECD-891C-4632-ABCD-71ED209B1790}" presName="Name30" presStyleCnt="0"/>
      <dgm:spPr/>
    </dgm:pt>
    <dgm:pt modelId="{01E8851A-FA22-418B-8940-DE88EE40DF55}" type="pres">
      <dgm:prSet presAssocID="{DFFD5ECD-891C-4632-ABCD-71ED209B1790}" presName="level2Shape" presStyleLbl="node2" presStyleIdx="0" presStyleCnt="2"/>
      <dgm:spPr/>
      <dgm:t>
        <a:bodyPr/>
        <a:lstStyle/>
        <a:p>
          <a:endParaRPr lang="en-US"/>
        </a:p>
      </dgm:t>
    </dgm:pt>
    <dgm:pt modelId="{7DBA0F4E-BE24-4C68-B978-48F7DFFA7E3F}" type="pres">
      <dgm:prSet presAssocID="{DFFD5ECD-891C-4632-ABCD-71ED209B1790}" presName="hierChild3" presStyleCnt="0"/>
      <dgm:spPr/>
    </dgm:pt>
    <dgm:pt modelId="{085F447B-D2CE-498D-A9ED-ABCF2E91662E}" type="pres">
      <dgm:prSet presAssocID="{A0B5BC4C-B687-4DE6-B4FF-47C47D237920}" presName="Name25" presStyleLbl="parChTrans1D3" presStyleIdx="0" presStyleCnt="3"/>
      <dgm:spPr/>
      <dgm:t>
        <a:bodyPr/>
        <a:lstStyle/>
        <a:p>
          <a:endParaRPr lang="en-US"/>
        </a:p>
      </dgm:t>
    </dgm:pt>
    <dgm:pt modelId="{B7C26061-2722-43A6-AAB8-0667138336D7}" type="pres">
      <dgm:prSet presAssocID="{A0B5BC4C-B687-4DE6-B4FF-47C47D237920}" presName="connTx" presStyleLbl="parChTrans1D3" presStyleIdx="0" presStyleCnt="3"/>
      <dgm:spPr/>
      <dgm:t>
        <a:bodyPr/>
        <a:lstStyle/>
        <a:p>
          <a:endParaRPr lang="en-US"/>
        </a:p>
      </dgm:t>
    </dgm:pt>
    <dgm:pt modelId="{E291B66E-8EAB-4F4B-83CC-A3396B6A0396}" type="pres">
      <dgm:prSet presAssocID="{844A6A92-EA88-4962-8069-641AEB4FC0E0}" presName="Name30" presStyleCnt="0"/>
      <dgm:spPr/>
    </dgm:pt>
    <dgm:pt modelId="{949C3FBB-E1D8-4AE5-8D74-BE763CAA00D3}" type="pres">
      <dgm:prSet presAssocID="{844A6A92-EA88-4962-8069-641AEB4FC0E0}" presName="level2Shape" presStyleLbl="node3" presStyleIdx="0" presStyleCnt="3"/>
      <dgm:spPr/>
      <dgm:t>
        <a:bodyPr/>
        <a:lstStyle/>
        <a:p>
          <a:endParaRPr lang="en-US"/>
        </a:p>
      </dgm:t>
    </dgm:pt>
    <dgm:pt modelId="{28A46950-AC70-47BC-BEA5-223121B6C5E9}" type="pres">
      <dgm:prSet presAssocID="{844A6A92-EA88-4962-8069-641AEB4FC0E0}" presName="hierChild3" presStyleCnt="0"/>
      <dgm:spPr/>
    </dgm:pt>
    <dgm:pt modelId="{35DD726F-3C44-40B1-A610-FE68D79EB737}" type="pres">
      <dgm:prSet presAssocID="{DAE8696D-2C3B-478A-A3EC-5C6B73F25FAA}" presName="Name25" presStyleLbl="parChTrans1D4" presStyleIdx="0" presStyleCnt="8"/>
      <dgm:spPr/>
      <dgm:t>
        <a:bodyPr/>
        <a:lstStyle/>
        <a:p>
          <a:endParaRPr lang="en-US"/>
        </a:p>
      </dgm:t>
    </dgm:pt>
    <dgm:pt modelId="{68C90189-95CC-4683-978A-E066F6C9F074}" type="pres">
      <dgm:prSet presAssocID="{DAE8696D-2C3B-478A-A3EC-5C6B73F25FAA}" presName="connTx" presStyleLbl="parChTrans1D4" presStyleIdx="0" presStyleCnt="8"/>
      <dgm:spPr/>
      <dgm:t>
        <a:bodyPr/>
        <a:lstStyle/>
        <a:p>
          <a:endParaRPr lang="en-US"/>
        </a:p>
      </dgm:t>
    </dgm:pt>
    <dgm:pt modelId="{802F44B1-1D46-465A-B6A0-748A1C19ACAB}" type="pres">
      <dgm:prSet presAssocID="{34B8FF27-143F-4A13-B7EA-4ABC34A4A63D}" presName="Name30" presStyleCnt="0"/>
      <dgm:spPr/>
    </dgm:pt>
    <dgm:pt modelId="{CBD67A64-F0A1-471D-B26C-6B3EFD78D046}" type="pres">
      <dgm:prSet presAssocID="{34B8FF27-143F-4A13-B7EA-4ABC34A4A63D}" presName="level2Shape" presStyleLbl="node4" presStyleIdx="0" presStyleCnt="8"/>
      <dgm:spPr/>
      <dgm:t>
        <a:bodyPr/>
        <a:lstStyle/>
        <a:p>
          <a:endParaRPr lang="en-US"/>
        </a:p>
      </dgm:t>
    </dgm:pt>
    <dgm:pt modelId="{E063B001-63BC-4B35-B1BF-4654313EF823}" type="pres">
      <dgm:prSet presAssocID="{34B8FF27-143F-4A13-B7EA-4ABC34A4A63D}" presName="hierChild3" presStyleCnt="0"/>
      <dgm:spPr/>
    </dgm:pt>
    <dgm:pt modelId="{64D2A8A1-7910-46EB-8B42-8F75FD4E972B}" type="pres">
      <dgm:prSet presAssocID="{F53B3881-176E-4DDA-BDB8-314BD08DDB2D}" presName="Name25" presStyleLbl="parChTrans1D4" presStyleIdx="1" presStyleCnt="8"/>
      <dgm:spPr/>
      <dgm:t>
        <a:bodyPr/>
        <a:lstStyle/>
        <a:p>
          <a:endParaRPr lang="en-US"/>
        </a:p>
      </dgm:t>
    </dgm:pt>
    <dgm:pt modelId="{B0AC1865-2911-48DF-8785-5DF81DE7E96D}" type="pres">
      <dgm:prSet presAssocID="{F53B3881-176E-4DDA-BDB8-314BD08DDB2D}" presName="connTx" presStyleLbl="parChTrans1D4" presStyleIdx="1" presStyleCnt="8"/>
      <dgm:spPr/>
      <dgm:t>
        <a:bodyPr/>
        <a:lstStyle/>
        <a:p>
          <a:endParaRPr lang="en-US"/>
        </a:p>
      </dgm:t>
    </dgm:pt>
    <dgm:pt modelId="{5299586B-BF25-42BE-9343-288147088932}" type="pres">
      <dgm:prSet presAssocID="{3F5BB03D-1F81-4682-BA25-229A1DF75EAB}" presName="Name30" presStyleCnt="0"/>
      <dgm:spPr/>
    </dgm:pt>
    <dgm:pt modelId="{948E9685-06F5-4B0E-AED6-36A24ACA7F83}" type="pres">
      <dgm:prSet presAssocID="{3F5BB03D-1F81-4682-BA25-229A1DF75EAB}" presName="level2Shape" presStyleLbl="node4" presStyleIdx="1" presStyleCnt="8"/>
      <dgm:spPr/>
      <dgm:t>
        <a:bodyPr/>
        <a:lstStyle/>
        <a:p>
          <a:endParaRPr lang="en-US"/>
        </a:p>
      </dgm:t>
    </dgm:pt>
    <dgm:pt modelId="{9FEA49FD-3275-4700-BE86-3518506844BB}" type="pres">
      <dgm:prSet presAssocID="{3F5BB03D-1F81-4682-BA25-229A1DF75EAB}" presName="hierChild3" presStyleCnt="0"/>
      <dgm:spPr/>
    </dgm:pt>
    <dgm:pt modelId="{DDAC9D73-2A4F-4279-82DB-B1ED7B2AEB1C}" type="pres">
      <dgm:prSet presAssocID="{CAA83FDD-7A7D-4905-8477-23253F5B438A}" presName="Name25" presStyleLbl="parChTrans1D4" presStyleIdx="2" presStyleCnt="8"/>
      <dgm:spPr/>
      <dgm:t>
        <a:bodyPr/>
        <a:lstStyle/>
        <a:p>
          <a:endParaRPr lang="en-US"/>
        </a:p>
      </dgm:t>
    </dgm:pt>
    <dgm:pt modelId="{CDBBE973-567E-4615-8842-B75239260053}" type="pres">
      <dgm:prSet presAssocID="{CAA83FDD-7A7D-4905-8477-23253F5B438A}" presName="connTx" presStyleLbl="parChTrans1D4" presStyleIdx="2" presStyleCnt="8"/>
      <dgm:spPr/>
      <dgm:t>
        <a:bodyPr/>
        <a:lstStyle/>
        <a:p>
          <a:endParaRPr lang="en-US"/>
        </a:p>
      </dgm:t>
    </dgm:pt>
    <dgm:pt modelId="{FB97FAFD-5E10-45CA-81AA-202CD02C3451}" type="pres">
      <dgm:prSet presAssocID="{91AC0EEF-314A-4D16-9871-08F8AEC63365}" presName="Name30" presStyleCnt="0"/>
      <dgm:spPr/>
    </dgm:pt>
    <dgm:pt modelId="{1AFC309E-0071-4ED0-AA38-B95904A4765A}" type="pres">
      <dgm:prSet presAssocID="{91AC0EEF-314A-4D16-9871-08F8AEC63365}" presName="level2Shape" presStyleLbl="node4" presStyleIdx="2" presStyleCnt="8"/>
      <dgm:spPr/>
      <dgm:t>
        <a:bodyPr/>
        <a:lstStyle/>
        <a:p>
          <a:endParaRPr lang="en-US"/>
        </a:p>
      </dgm:t>
    </dgm:pt>
    <dgm:pt modelId="{4CBCFEC5-3D95-42C0-B17B-025A5DD96144}" type="pres">
      <dgm:prSet presAssocID="{91AC0EEF-314A-4D16-9871-08F8AEC63365}" presName="hierChild3" presStyleCnt="0"/>
      <dgm:spPr/>
    </dgm:pt>
    <dgm:pt modelId="{56102EF9-A5CF-4D9D-A294-FB20C8B34FC4}" type="pres">
      <dgm:prSet presAssocID="{998014EE-C522-43D3-B102-5FEB27927DB1}" presName="Name25" presStyleLbl="parChTrans1D4" presStyleIdx="3" presStyleCnt="8"/>
      <dgm:spPr/>
      <dgm:t>
        <a:bodyPr/>
        <a:lstStyle/>
        <a:p>
          <a:endParaRPr lang="en-US"/>
        </a:p>
      </dgm:t>
    </dgm:pt>
    <dgm:pt modelId="{04BFB3D6-F224-4856-8FE2-405FD56A5522}" type="pres">
      <dgm:prSet presAssocID="{998014EE-C522-43D3-B102-5FEB27927DB1}" presName="connTx" presStyleLbl="parChTrans1D4" presStyleIdx="3" presStyleCnt="8"/>
      <dgm:spPr/>
      <dgm:t>
        <a:bodyPr/>
        <a:lstStyle/>
        <a:p>
          <a:endParaRPr lang="en-US"/>
        </a:p>
      </dgm:t>
    </dgm:pt>
    <dgm:pt modelId="{6F7916D9-59B3-4671-AFD4-9989C503D5A5}" type="pres">
      <dgm:prSet presAssocID="{0B8FB8CB-5BC3-4A8C-A5D8-730024854DAE}" presName="Name30" presStyleCnt="0"/>
      <dgm:spPr/>
    </dgm:pt>
    <dgm:pt modelId="{79333830-5EA5-48D5-A433-A2311E867FD2}" type="pres">
      <dgm:prSet presAssocID="{0B8FB8CB-5BC3-4A8C-A5D8-730024854DAE}" presName="level2Shape" presStyleLbl="node4" presStyleIdx="3" presStyleCnt="8"/>
      <dgm:spPr/>
      <dgm:t>
        <a:bodyPr/>
        <a:lstStyle/>
        <a:p>
          <a:endParaRPr lang="en-US"/>
        </a:p>
      </dgm:t>
    </dgm:pt>
    <dgm:pt modelId="{F5770FCF-FFBE-461B-A19C-0F897D50333C}" type="pres">
      <dgm:prSet presAssocID="{0B8FB8CB-5BC3-4A8C-A5D8-730024854DAE}" presName="hierChild3" presStyleCnt="0"/>
      <dgm:spPr/>
    </dgm:pt>
    <dgm:pt modelId="{7E15E373-76A2-4FEB-89AF-03CBF32DD479}" type="pres">
      <dgm:prSet presAssocID="{B263E29D-5E80-4C52-9574-C60377B85455}" presName="Name25" presStyleLbl="parChTrans1D4" presStyleIdx="4" presStyleCnt="8"/>
      <dgm:spPr/>
      <dgm:t>
        <a:bodyPr/>
        <a:lstStyle/>
        <a:p>
          <a:endParaRPr lang="en-US"/>
        </a:p>
      </dgm:t>
    </dgm:pt>
    <dgm:pt modelId="{76B4ABCF-EF44-41EA-A977-6587ACD0C5F8}" type="pres">
      <dgm:prSet presAssocID="{B263E29D-5E80-4C52-9574-C60377B85455}" presName="connTx" presStyleLbl="parChTrans1D4" presStyleIdx="4" presStyleCnt="8"/>
      <dgm:spPr/>
      <dgm:t>
        <a:bodyPr/>
        <a:lstStyle/>
        <a:p>
          <a:endParaRPr lang="en-US"/>
        </a:p>
      </dgm:t>
    </dgm:pt>
    <dgm:pt modelId="{721C8343-EB3B-450D-8D0A-0A19B40B3261}" type="pres">
      <dgm:prSet presAssocID="{37CB234B-0396-4097-9630-36105B9CE5D7}" presName="Name30" presStyleCnt="0"/>
      <dgm:spPr/>
    </dgm:pt>
    <dgm:pt modelId="{2695BAA4-44BB-44E3-96DC-F32CDA8CFBF3}" type="pres">
      <dgm:prSet presAssocID="{37CB234B-0396-4097-9630-36105B9CE5D7}" presName="level2Shape" presStyleLbl="node4" presStyleIdx="4" presStyleCnt="8"/>
      <dgm:spPr/>
      <dgm:t>
        <a:bodyPr/>
        <a:lstStyle/>
        <a:p>
          <a:endParaRPr lang="en-US"/>
        </a:p>
      </dgm:t>
    </dgm:pt>
    <dgm:pt modelId="{99140BC8-2119-46B5-8A81-1F6EEBC762B8}" type="pres">
      <dgm:prSet presAssocID="{37CB234B-0396-4097-9630-36105B9CE5D7}" presName="hierChild3" presStyleCnt="0"/>
      <dgm:spPr/>
    </dgm:pt>
    <dgm:pt modelId="{A63685EB-3767-40BF-8304-8DA87F02F032}" type="pres">
      <dgm:prSet presAssocID="{8170791A-C6F6-4DE1-AE0F-1470DB273E83}" presName="Name25" presStyleLbl="parChTrans1D4" presStyleIdx="5" presStyleCnt="8"/>
      <dgm:spPr/>
      <dgm:t>
        <a:bodyPr/>
        <a:lstStyle/>
        <a:p>
          <a:endParaRPr lang="en-US"/>
        </a:p>
      </dgm:t>
    </dgm:pt>
    <dgm:pt modelId="{EA0FEBCD-54E6-477A-B467-D24ACCBF7F2D}" type="pres">
      <dgm:prSet presAssocID="{8170791A-C6F6-4DE1-AE0F-1470DB273E83}" presName="connTx" presStyleLbl="parChTrans1D4" presStyleIdx="5" presStyleCnt="8"/>
      <dgm:spPr/>
      <dgm:t>
        <a:bodyPr/>
        <a:lstStyle/>
        <a:p>
          <a:endParaRPr lang="en-US"/>
        </a:p>
      </dgm:t>
    </dgm:pt>
    <dgm:pt modelId="{B4817F68-D7C7-4A24-B74B-D875576EC260}" type="pres">
      <dgm:prSet presAssocID="{305DFA82-8546-459F-88F7-6ADE46D571FF}" presName="Name30" presStyleCnt="0"/>
      <dgm:spPr/>
    </dgm:pt>
    <dgm:pt modelId="{71AF86C2-5FEF-4446-8A05-C241B3A000A0}" type="pres">
      <dgm:prSet presAssocID="{305DFA82-8546-459F-88F7-6ADE46D571FF}" presName="level2Shape" presStyleLbl="node4" presStyleIdx="5" presStyleCnt="8"/>
      <dgm:spPr/>
      <dgm:t>
        <a:bodyPr/>
        <a:lstStyle/>
        <a:p>
          <a:endParaRPr lang="en-US"/>
        </a:p>
      </dgm:t>
    </dgm:pt>
    <dgm:pt modelId="{5AB038C1-963D-43EA-8347-DD4FB9F7365E}" type="pres">
      <dgm:prSet presAssocID="{305DFA82-8546-459F-88F7-6ADE46D571FF}" presName="hierChild3" presStyleCnt="0"/>
      <dgm:spPr/>
    </dgm:pt>
    <dgm:pt modelId="{A31B3CC7-049B-4333-AC14-6A64DE7BA66F}" type="pres">
      <dgm:prSet presAssocID="{96F77C3F-E0B9-4A9C-A0DE-F3D84EC29077}" presName="Name25" presStyleLbl="parChTrans1D3" presStyleIdx="1" presStyleCnt="3"/>
      <dgm:spPr/>
      <dgm:t>
        <a:bodyPr/>
        <a:lstStyle/>
        <a:p>
          <a:endParaRPr lang="en-US"/>
        </a:p>
      </dgm:t>
    </dgm:pt>
    <dgm:pt modelId="{2BF067D6-A886-4446-B8EB-6ABBD7C809CF}" type="pres">
      <dgm:prSet presAssocID="{96F77C3F-E0B9-4A9C-A0DE-F3D84EC29077}" presName="connTx" presStyleLbl="parChTrans1D3" presStyleIdx="1" presStyleCnt="3"/>
      <dgm:spPr/>
      <dgm:t>
        <a:bodyPr/>
        <a:lstStyle/>
        <a:p>
          <a:endParaRPr lang="en-US"/>
        </a:p>
      </dgm:t>
    </dgm:pt>
    <dgm:pt modelId="{F9EA0D0F-F38A-4524-8860-480EDF899583}" type="pres">
      <dgm:prSet presAssocID="{FC9ECC7A-7D2C-4522-ABD4-CF08FCF293BD}" presName="Name30" presStyleCnt="0"/>
      <dgm:spPr/>
    </dgm:pt>
    <dgm:pt modelId="{75FCF956-3203-45BD-96C4-E583B942FD10}" type="pres">
      <dgm:prSet presAssocID="{FC9ECC7A-7D2C-4522-ABD4-CF08FCF293BD}" presName="level2Shape" presStyleLbl="node3" presStyleIdx="1" presStyleCnt="3"/>
      <dgm:spPr/>
      <dgm:t>
        <a:bodyPr/>
        <a:lstStyle/>
        <a:p>
          <a:endParaRPr lang="en-US"/>
        </a:p>
      </dgm:t>
    </dgm:pt>
    <dgm:pt modelId="{51EDE62F-5EAB-4F8F-A5CB-000451F4876B}" type="pres">
      <dgm:prSet presAssocID="{FC9ECC7A-7D2C-4522-ABD4-CF08FCF293BD}" presName="hierChild3" presStyleCnt="0"/>
      <dgm:spPr/>
    </dgm:pt>
    <dgm:pt modelId="{C03EC3D8-060F-4280-8CD0-FFE94B5F8EF5}" type="pres">
      <dgm:prSet presAssocID="{1E648C2D-A299-4D9B-9D70-DA2F19AE28D0}" presName="Name25" presStyleLbl="parChTrans1D4" presStyleIdx="6" presStyleCnt="8"/>
      <dgm:spPr/>
      <dgm:t>
        <a:bodyPr/>
        <a:lstStyle/>
        <a:p>
          <a:endParaRPr lang="en-US"/>
        </a:p>
      </dgm:t>
    </dgm:pt>
    <dgm:pt modelId="{4C45E255-3FAB-45F8-A9C8-CE940A52332D}" type="pres">
      <dgm:prSet presAssocID="{1E648C2D-A299-4D9B-9D70-DA2F19AE28D0}" presName="connTx" presStyleLbl="parChTrans1D4" presStyleIdx="6" presStyleCnt="8"/>
      <dgm:spPr/>
      <dgm:t>
        <a:bodyPr/>
        <a:lstStyle/>
        <a:p>
          <a:endParaRPr lang="en-US"/>
        </a:p>
      </dgm:t>
    </dgm:pt>
    <dgm:pt modelId="{EA8275FE-CE45-42E9-8C4F-494D94C14C2A}" type="pres">
      <dgm:prSet presAssocID="{76D41FF3-A712-43DB-9E5F-D98415BC757B}" presName="Name30" presStyleCnt="0"/>
      <dgm:spPr/>
    </dgm:pt>
    <dgm:pt modelId="{3C64BED2-0755-4623-B9A4-EBD8EAE6C312}" type="pres">
      <dgm:prSet presAssocID="{76D41FF3-A712-43DB-9E5F-D98415BC757B}" presName="level2Shape" presStyleLbl="node4" presStyleIdx="6" presStyleCnt="8"/>
      <dgm:spPr/>
      <dgm:t>
        <a:bodyPr/>
        <a:lstStyle/>
        <a:p>
          <a:endParaRPr lang="en-US"/>
        </a:p>
      </dgm:t>
    </dgm:pt>
    <dgm:pt modelId="{71B0024F-7AA0-4EA9-A63D-3F76E79EEB32}" type="pres">
      <dgm:prSet presAssocID="{76D41FF3-A712-43DB-9E5F-D98415BC757B}" presName="hierChild3" presStyleCnt="0"/>
      <dgm:spPr/>
    </dgm:pt>
    <dgm:pt modelId="{81B68925-2FC6-4BBA-8CDD-093CFC0D5CF3}" type="pres">
      <dgm:prSet presAssocID="{8DA8BFC2-8808-4910-B5E1-3C8D6BCD7750}" presName="Name25" presStyleLbl="parChTrans1D4" presStyleIdx="7" presStyleCnt="8"/>
      <dgm:spPr/>
      <dgm:t>
        <a:bodyPr/>
        <a:lstStyle/>
        <a:p>
          <a:endParaRPr lang="en-US"/>
        </a:p>
      </dgm:t>
    </dgm:pt>
    <dgm:pt modelId="{2653F9A2-F728-494E-9EA9-2363DAAFF046}" type="pres">
      <dgm:prSet presAssocID="{8DA8BFC2-8808-4910-B5E1-3C8D6BCD7750}" presName="connTx" presStyleLbl="parChTrans1D4" presStyleIdx="7" presStyleCnt="8"/>
      <dgm:spPr/>
      <dgm:t>
        <a:bodyPr/>
        <a:lstStyle/>
        <a:p>
          <a:endParaRPr lang="en-US"/>
        </a:p>
      </dgm:t>
    </dgm:pt>
    <dgm:pt modelId="{FD388143-74EB-4C9B-8DD5-6CA8492CA408}" type="pres">
      <dgm:prSet presAssocID="{1A6D4B14-D933-4DC9-8472-F494C9B4C080}" presName="Name30" presStyleCnt="0"/>
      <dgm:spPr/>
    </dgm:pt>
    <dgm:pt modelId="{424FD16E-D59F-47DF-91B7-0E0BE18BF3B1}" type="pres">
      <dgm:prSet presAssocID="{1A6D4B14-D933-4DC9-8472-F494C9B4C080}" presName="level2Shape" presStyleLbl="node4" presStyleIdx="7" presStyleCnt="8"/>
      <dgm:spPr/>
      <dgm:t>
        <a:bodyPr/>
        <a:lstStyle/>
        <a:p>
          <a:endParaRPr lang="en-US"/>
        </a:p>
      </dgm:t>
    </dgm:pt>
    <dgm:pt modelId="{1AD20F15-F9BF-4DA5-873C-A31F67ACE4CE}" type="pres">
      <dgm:prSet presAssocID="{1A6D4B14-D933-4DC9-8472-F494C9B4C080}" presName="hierChild3" presStyleCnt="0"/>
      <dgm:spPr/>
    </dgm:pt>
    <dgm:pt modelId="{8B67E7B2-74F5-4560-B3B3-4144868AB744}" type="pres">
      <dgm:prSet presAssocID="{C84D7FAD-99EC-47BC-8198-01D36B2E8A89}" presName="Name25" presStyleLbl="parChTrans1D2" presStyleIdx="1" presStyleCnt="2"/>
      <dgm:spPr/>
      <dgm:t>
        <a:bodyPr/>
        <a:lstStyle/>
        <a:p>
          <a:endParaRPr lang="en-US"/>
        </a:p>
      </dgm:t>
    </dgm:pt>
    <dgm:pt modelId="{60B2664A-BD89-4AAA-BB8F-A1CFFD0BB0A6}" type="pres">
      <dgm:prSet presAssocID="{C84D7FAD-99EC-47BC-8198-01D36B2E8A89}" presName="connTx" presStyleLbl="parChTrans1D2" presStyleIdx="1" presStyleCnt="2"/>
      <dgm:spPr/>
      <dgm:t>
        <a:bodyPr/>
        <a:lstStyle/>
        <a:p>
          <a:endParaRPr lang="en-US"/>
        </a:p>
      </dgm:t>
    </dgm:pt>
    <dgm:pt modelId="{72986A0D-83E6-4B50-B319-E7F04E415338}" type="pres">
      <dgm:prSet presAssocID="{A92A5F4C-9D69-47DB-AB5F-BBD2B0063FBF}" presName="Name30" presStyleCnt="0"/>
      <dgm:spPr/>
    </dgm:pt>
    <dgm:pt modelId="{7990E7CE-86D9-473C-BD52-E9C0B0B78B7F}" type="pres">
      <dgm:prSet presAssocID="{A92A5F4C-9D69-47DB-AB5F-BBD2B0063FBF}" presName="level2Shape" presStyleLbl="node2" presStyleIdx="1" presStyleCnt="2"/>
      <dgm:spPr/>
      <dgm:t>
        <a:bodyPr/>
        <a:lstStyle/>
        <a:p>
          <a:endParaRPr lang="en-US"/>
        </a:p>
      </dgm:t>
    </dgm:pt>
    <dgm:pt modelId="{C6EB35EF-97AF-42B2-B02B-017891B74E94}" type="pres">
      <dgm:prSet presAssocID="{A92A5F4C-9D69-47DB-AB5F-BBD2B0063FBF}" presName="hierChild3" presStyleCnt="0"/>
      <dgm:spPr/>
    </dgm:pt>
    <dgm:pt modelId="{8947E65E-8B58-4A44-A959-426A8E6CD350}" type="pres">
      <dgm:prSet presAssocID="{8C7B7631-1D37-47A3-BD1E-472FAC8ECD0F}" presName="Name25" presStyleLbl="parChTrans1D3" presStyleIdx="2" presStyleCnt="3"/>
      <dgm:spPr/>
      <dgm:t>
        <a:bodyPr/>
        <a:lstStyle/>
        <a:p>
          <a:endParaRPr lang="en-US"/>
        </a:p>
      </dgm:t>
    </dgm:pt>
    <dgm:pt modelId="{A34F1331-8C56-40F6-A03A-DE0A1C945AAA}" type="pres">
      <dgm:prSet presAssocID="{8C7B7631-1D37-47A3-BD1E-472FAC8ECD0F}" presName="connTx" presStyleLbl="parChTrans1D3" presStyleIdx="2" presStyleCnt="3"/>
      <dgm:spPr/>
      <dgm:t>
        <a:bodyPr/>
        <a:lstStyle/>
        <a:p>
          <a:endParaRPr lang="en-US"/>
        </a:p>
      </dgm:t>
    </dgm:pt>
    <dgm:pt modelId="{3E2FE4B7-4FD9-46BB-AF28-5F77D004F724}" type="pres">
      <dgm:prSet presAssocID="{BC905E06-91BA-4CA0-87EA-67682D159EF3}" presName="Name30" presStyleCnt="0"/>
      <dgm:spPr/>
    </dgm:pt>
    <dgm:pt modelId="{9DC802A4-D3E1-4898-9807-3445538D247A}" type="pres">
      <dgm:prSet presAssocID="{BC905E06-91BA-4CA0-87EA-67682D159EF3}" presName="level2Shape" presStyleLbl="node3" presStyleIdx="2" presStyleCnt="3"/>
      <dgm:spPr/>
      <dgm:t>
        <a:bodyPr/>
        <a:lstStyle/>
        <a:p>
          <a:endParaRPr lang="en-US"/>
        </a:p>
      </dgm:t>
    </dgm:pt>
    <dgm:pt modelId="{927EF900-2A99-4222-8EC4-E9BFEC6DD4AD}" type="pres">
      <dgm:prSet presAssocID="{BC905E06-91BA-4CA0-87EA-67682D159EF3}" presName="hierChild3" presStyleCnt="0"/>
      <dgm:spPr/>
    </dgm:pt>
    <dgm:pt modelId="{CF664C16-BA6C-4AA5-A161-A5D65443FF28}" type="pres">
      <dgm:prSet presAssocID="{43E8EC9A-3D4B-4555-AC08-CDB403F2B6A1}" presName="bgShapesFlow" presStyleCnt="0"/>
      <dgm:spPr/>
    </dgm:pt>
  </dgm:ptLst>
  <dgm:cxnLst>
    <dgm:cxn modelId="{1AB48B34-4FD4-4DBE-BEB4-B43AD4979E16}" type="presOf" srcId="{37CB234B-0396-4097-9630-36105B9CE5D7}" destId="{2695BAA4-44BB-44E3-96DC-F32CDA8CFBF3}" srcOrd="0" destOrd="0" presId="urn:microsoft.com/office/officeart/2005/8/layout/hierarchy5"/>
    <dgm:cxn modelId="{4ADA9ED3-5B46-4708-9F65-EDCF8D64C4AC}" srcId="{91AC0EEF-314A-4D16-9871-08F8AEC63365}" destId="{0B8FB8CB-5BC3-4A8C-A5D8-730024854DAE}" srcOrd="0" destOrd="0" parTransId="{998014EE-C522-43D3-B102-5FEB27927DB1}" sibTransId="{75E47B22-A757-4023-9C95-2C50B4D7D3CF}"/>
    <dgm:cxn modelId="{B27094B9-EEB3-43CB-87F5-AC91786D3A7A}" type="presOf" srcId="{DFFD5ECD-891C-4632-ABCD-71ED209B1790}" destId="{01E8851A-FA22-418B-8940-DE88EE40DF55}" srcOrd="0" destOrd="0" presId="urn:microsoft.com/office/officeart/2005/8/layout/hierarchy5"/>
    <dgm:cxn modelId="{CC1B2ECA-6CAA-4824-8AED-73BC5AE0A3BA}" type="presOf" srcId="{B263E29D-5E80-4C52-9574-C60377B85455}" destId="{76B4ABCF-EF44-41EA-A977-6587ACD0C5F8}" srcOrd="1" destOrd="0" presId="urn:microsoft.com/office/officeart/2005/8/layout/hierarchy5"/>
    <dgm:cxn modelId="{A0844DBE-439B-4778-B280-68BF5D5F8E22}" srcId="{7F80D8D1-6914-4B1C-BD03-4C0C15375246}" destId="{DFFD5ECD-891C-4632-ABCD-71ED209B1790}" srcOrd="0" destOrd="0" parTransId="{157BEFCC-6F74-4E5E-A85D-367B66D9B9F6}" sibTransId="{68751FFE-DF89-4874-AA14-B2DBE088E07C}"/>
    <dgm:cxn modelId="{701CFF8E-648C-447C-BFF7-28E69BBAB343}" type="presOf" srcId="{1E648C2D-A299-4D9B-9D70-DA2F19AE28D0}" destId="{4C45E255-3FAB-45F8-A9C8-CE940A52332D}" srcOrd="1" destOrd="0" presId="urn:microsoft.com/office/officeart/2005/8/layout/hierarchy5"/>
    <dgm:cxn modelId="{541088CE-4F30-4282-BEEC-46B899717EAF}" type="presOf" srcId="{8170791A-C6F6-4DE1-AE0F-1470DB273E83}" destId="{A63685EB-3767-40BF-8304-8DA87F02F032}" srcOrd="0" destOrd="0" presId="urn:microsoft.com/office/officeart/2005/8/layout/hierarchy5"/>
    <dgm:cxn modelId="{49BDC4C9-C811-4720-A659-E3A8ED30F00E}" srcId="{DFFD5ECD-891C-4632-ABCD-71ED209B1790}" destId="{FC9ECC7A-7D2C-4522-ABD4-CF08FCF293BD}" srcOrd="1" destOrd="0" parTransId="{96F77C3F-E0B9-4A9C-A0DE-F3D84EC29077}" sibTransId="{3BD98E41-5F32-4341-98DC-3B2CCAD237C3}"/>
    <dgm:cxn modelId="{9FF41651-6293-4B39-A582-3443087D9AA2}" type="presOf" srcId="{CAA83FDD-7A7D-4905-8477-23253F5B438A}" destId="{CDBBE973-567E-4615-8842-B75239260053}" srcOrd="1" destOrd="0" presId="urn:microsoft.com/office/officeart/2005/8/layout/hierarchy5"/>
    <dgm:cxn modelId="{4B529712-894C-4480-A7B1-E540D22284B6}" type="presOf" srcId="{7F80D8D1-6914-4B1C-BD03-4C0C15375246}" destId="{3B36D8EA-E5A3-4FE6-A36F-811D29D2D686}" srcOrd="0" destOrd="0" presId="urn:microsoft.com/office/officeart/2005/8/layout/hierarchy5"/>
    <dgm:cxn modelId="{EEBDD664-E858-46F1-998A-8498EFAB5546}" type="presOf" srcId="{BC905E06-91BA-4CA0-87EA-67682D159EF3}" destId="{9DC802A4-D3E1-4898-9807-3445538D247A}" srcOrd="0" destOrd="0" presId="urn:microsoft.com/office/officeart/2005/8/layout/hierarchy5"/>
    <dgm:cxn modelId="{35E01FE6-83DA-43F1-A68C-0F2D9CAF3B70}" type="presOf" srcId="{8C7B7631-1D37-47A3-BD1E-472FAC8ECD0F}" destId="{A34F1331-8C56-40F6-A03A-DE0A1C945AAA}" srcOrd="1" destOrd="0" presId="urn:microsoft.com/office/officeart/2005/8/layout/hierarchy5"/>
    <dgm:cxn modelId="{AE680340-82EE-4B12-9183-D55E88584B4D}" srcId="{34B8FF27-143F-4A13-B7EA-4ABC34A4A63D}" destId="{3F5BB03D-1F81-4682-BA25-229A1DF75EAB}" srcOrd="0" destOrd="0" parTransId="{F53B3881-176E-4DDA-BDB8-314BD08DDB2D}" sibTransId="{CCF121FF-3C77-49F0-A9DC-0A4D0EBAE7D3}"/>
    <dgm:cxn modelId="{9F7567B8-E7D5-4990-8DD1-86D0F30D5B24}" srcId="{3F5BB03D-1F81-4682-BA25-229A1DF75EAB}" destId="{305DFA82-8546-459F-88F7-6ADE46D571FF}" srcOrd="1" destOrd="0" parTransId="{8170791A-C6F6-4DE1-AE0F-1470DB273E83}" sibTransId="{C255A49F-36EE-428A-9C92-0CCADB5321CC}"/>
    <dgm:cxn modelId="{05FB5D33-21EA-48AC-85E1-28E6FD839337}" type="presOf" srcId="{A0B5BC4C-B687-4DE6-B4FF-47C47D237920}" destId="{085F447B-D2CE-498D-A9ED-ABCF2E91662E}" srcOrd="0" destOrd="0" presId="urn:microsoft.com/office/officeart/2005/8/layout/hierarchy5"/>
    <dgm:cxn modelId="{C2E7D6BF-DCB8-496A-BFA6-2D545C9CD592}" type="presOf" srcId="{844A6A92-EA88-4962-8069-641AEB4FC0E0}" destId="{949C3FBB-E1D8-4AE5-8D74-BE763CAA00D3}" srcOrd="0" destOrd="0" presId="urn:microsoft.com/office/officeart/2005/8/layout/hierarchy5"/>
    <dgm:cxn modelId="{5F262074-A167-4A33-8CE7-D06515F380A8}" type="presOf" srcId="{0B8FB8CB-5BC3-4A8C-A5D8-730024854DAE}" destId="{79333830-5EA5-48D5-A433-A2311E867FD2}" srcOrd="0" destOrd="0" presId="urn:microsoft.com/office/officeart/2005/8/layout/hierarchy5"/>
    <dgm:cxn modelId="{49EE900D-5C00-4A83-9A66-DB740FCE27DB}" type="presOf" srcId="{998014EE-C522-43D3-B102-5FEB27927DB1}" destId="{56102EF9-A5CF-4D9D-A294-FB20C8B34FC4}" srcOrd="0" destOrd="0" presId="urn:microsoft.com/office/officeart/2005/8/layout/hierarchy5"/>
    <dgm:cxn modelId="{91EBA552-BB50-4599-B31A-62B10E2745AD}" srcId="{A92A5F4C-9D69-47DB-AB5F-BBD2B0063FBF}" destId="{BC905E06-91BA-4CA0-87EA-67682D159EF3}" srcOrd="0" destOrd="0" parTransId="{8C7B7631-1D37-47A3-BD1E-472FAC8ECD0F}" sibTransId="{6AFCA75B-0FB9-4FE1-8398-42F56F94B767}"/>
    <dgm:cxn modelId="{E879BA16-8468-42DC-AB21-7FA3ED44A886}" type="presOf" srcId="{F53B3881-176E-4DDA-BDB8-314BD08DDB2D}" destId="{B0AC1865-2911-48DF-8785-5DF81DE7E96D}" srcOrd="1" destOrd="0" presId="urn:microsoft.com/office/officeart/2005/8/layout/hierarchy5"/>
    <dgm:cxn modelId="{CB3B8380-5200-4108-B919-05B0FAEEDAA9}" type="presOf" srcId="{8170791A-C6F6-4DE1-AE0F-1470DB273E83}" destId="{EA0FEBCD-54E6-477A-B467-D24ACCBF7F2D}" srcOrd="1" destOrd="0" presId="urn:microsoft.com/office/officeart/2005/8/layout/hierarchy5"/>
    <dgm:cxn modelId="{C46EF4BB-3DB8-454B-BAC1-A7A3479B5E72}" srcId="{3F5BB03D-1F81-4682-BA25-229A1DF75EAB}" destId="{91AC0EEF-314A-4D16-9871-08F8AEC63365}" srcOrd="0" destOrd="0" parTransId="{CAA83FDD-7A7D-4905-8477-23253F5B438A}" sibTransId="{B0307137-B692-4BEB-8889-B535C0251F81}"/>
    <dgm:cxn modelId="{85E52E2C-3AD4-454D-8752-3F396027802D}" type="presOf" srcId="{157BEFCC-6F74-4E5E-A85D-367B66D9B9F6}" destId="{3AF40849-427A-4EEC-B524-842E64F2F64E}" srcOrd="1" destOrd="0" presId="urn:microsoft.com/office/officeart/2005/8/layout/hierarchy5"/>
    <dgm:cxn modelId="{7F01CEC8-548F-42FA-96FF-FA8CAEA0214E}" type="presOf" srcId="{3F5BB03D-1F81-4682-BA25-229A1DF75EAB}" destId="{948E9685-06F5-4B0E-AED6-36A24ACA7F83}" srcOrd="0" destOrd="0" presId="urn:microsoft.com/office/officeart/2005/8/layout/hierarchy5"/>
    <dgm:cxn modelId="{5D3622B6-46CB-4C78-A5F5-89D87D0701EA}" type="presOf" srcId="{C84D7FAD-99EC-47BC-8198-01D36B2E8A89}" destId="{60B2664A-BD89-4AAA-BB8F-A1CFFD0BB0A6}" srcOrd="1" destOrd="0" presId="urn:microsoft.com/office/officeart/2005/8/layout/hierarchy5"/>
    <dgm:cxn modelId="{66EA833F-7A11-4558-AA3E-D6F2106CDE3A}" type="presOf" srcId="{998014EE-C522-43D3-B102-5FEB27927DB1}" destId="{04BFB3D6-F224-4856-8FE2-405FD56A5522}" srcOrd="1" destOrd="0" presId="urn:microsoft.com/office/officeart/2005/8/layout/hierarchy5"/>
    <dgm:cxn modelId="{32E650EF-1E7C-433D-9E7C-9D1818CE9B60}" type="presOf" srcId="{DAE8696D-2C3B-478A-A3EC-5C6B73F25FAA}" destId="{35DD726F-3C44-40B1-A610-FE68D79EB737}" srcOrd="0" destOrd="0" presId="urn:microsoft.com/office/officeart/2005/8/layout/hierarchy5"/>
    <dgm:cxn modelId="{892B7360-4EA3-44EB-8C07-81B329E95D7D}" type="presOf" srcId="{CAA83FDD-7A7D-4905-8477-23253F5B438A}" destId="{DDAC9D73-2A4F-4279-82DB-B1ED7B2AEB1C}" srcOrd="0" destOrd="0" presId="urn:microsoft.com/office/officeart/2005/8/layout/hierarchy5"/>
    <dgm:cxn modelId="{A1357308-BCBD-41F4-A3C1-9A2DA8E22540}" srcId="{FC9ECC7A-7D2C-4522-ABD4-CF08FCF293BD}" destId="{76D41FF3-A712-43DB-9E5F-D98415BC757B}" srcOrd="0" destOrd="0" parTransId="{1E648C2D-A299-4D9B-9D70-DA2F19AE28D0}" sibTransId="{A82694A0-3C1E-4D55-8154-DF06247A1A11}"/>
    <dgm:cxn modelId="{5CF2F82C-D75A-41B0-A175-A85412BB88BB}" type="presOf" srcId="{91AC0EEF-314A-4D16-9871-08F8AEC63365}" destId="{1AFC309E-0071-4ED0-AA38-B95904A4765A}" srcOrd="0" destOrd="0" presId="urn:microsoft.com/office/officeart/2005/8/layout/hierarchy5"/>
    <dgm:cxn modelId="{952D2D01-6EA0-4BA4-AFD1-D0BEE6689170}" srcId="{7F80D8D1-6914-4B1C-BD03-4C0C15375246}" destId="{A92A5F4C-9D69-47DB-AB5F-BBD2B0063FBF}" srcOrd="1" destOrd="0" parTransId="{C84D7FAD-99EC-47BC-8198-01D36B2E8A89}" sibTransId="{C0534BCC-5E0A-46CB-A33E-3C03242D8B95}"/>
    <dgm:cxn modelId="{A1733D13-45C0-4603-AA46-ABBA19CF534D}" type="presOf" srcId="{43E8EC9A-3D4B-4555-AC08-CDB403F2B6A1}" destId="{D0C69872-CBAC-4F4D-9C0A-2B82D545D452}" srcOrd="0" destOrd="0" presId="urn:microsoft.com/office/officeart/2005/8/layout/hierarchy5"/>
    <dgm:cxn modelId="{CBFCCC55-17B9-422A-A6BE-A826F1C467AD}" srcId="{91AC0EEF-314A-4D16-9871-08F8AEC63365}" destId="{37CB234B-0396-4097-9630-36105B9CE5D7}" srcOrd="1" destOrd="0" parTransId="{B263E29D-5E80-4C52-9574-C60377B85455}" sibTransId="{32920DC7-90A4-4510-8C1F-0D19D75CF608}"/>
    <dgm:cxn modelId="{90624A80-3E50-4460-8F89-05F0C1FEB767}" type="presOf" srcId="{34B8FF27-143F-4A13-B7EA-4ABC34A4A63D}" destId="{CBD67A64-F0A1-471D-B26C-6B3EFD78D046}" srcOrd="0" destOrd="0" presId="urn:microsoft.com/office/officeart/2005/8/layout/hierarchy5"/>
    <dgm:cxn modelId="{DE264718-E935-449F-A5AB-BB45DE0F6EED}" type="presOf" srcId="{8DA8BFC2-8808-4910-B5E1-3C8D6BCD7750}" destId="{2653F9A2-F728-494E-9EA9-2363DAAFF046}" srcOrd="1" destOrd="0" presId="urn:microsoft.com/office/officeart/2005/8/layout/hierarchy5"/>
    <dgm:cxn modelId="{B3BFB5DF-C66A-4578-80A4-C29A5BF16EC1}" type="presOf" srcId="{DAE8696D-2C3B-478A-A3EC-5C6B73F25FAA}" destId="{68C90189-95CC-4683-978A-E066F6C9F074}" srcOrd="1" destOrd="0" presId="urn:microsoft.com/office/officeart/2005/8/layout/hierarchy5"/>
    <dgm:cxn modelId="{AE9FEF7E-D131-4687-8123-0664222B817D}" type="presOf" srcId="{76D41FF3-A712-43DB-9E5F-D98415BC757B}" destId="{3C64BED2-0755-4623-B9A4-EBD8EAE6C312}" srcOrd="0" destOrd="0" presId="urn:microsoft.com/office/officeart/2005/8/layout/hierarchy5"/>
    <dgm:cxn modelId="{B6374742-B584-40F0-8B21-7EABD74842E1}" type="presOf" srcId="{8C7B7631-1D37-47A3-BD1E-472FAC8ECD0F}" destId="{8947E65E-8B58-4A44-A959-426A8E6CD350}" srcOrd="0" destOrd="0" presId="urn:microsoft.com/office/officeart/2005/8/layout/hierarchy5"/>
    <dgm:cxn modelId="{D1C11C47-B799-46B3-9EC9-5E24F5BDBE3C}" type="presOf" srcId="{305DFA82-8546-459F-88F7-6ADE46D571FF}" destId="{71AF86C2-5FEF-4446-8A05-C241B3A000A0}" srcOrd="0" destOrd="0" presId="urn:microsoft.com/office/officeart/2005/8/layout/hierarchy5"/>
    <dgm:cxn modelId="{C2C8C8F0-3FEB-47B6-94FB-217F7D4EEFF2}" type="presOf" srcId="{A0B5BC4C-B687-4DE6-B4FF-47C47D237920}" destId="{B7C26061-2722-43A6-AAB8-0667138336D7}" srcOrd="1" destOrd="0" presId="urn:microsoft.com/office/officeart/2005/8/layout/hierarchy5"/>
    <dgm:cxn modelId="{D2678355-CD6B-4459-A244-D9471B1D386E}" type="presOf" srcId="{C84D7FAD-99EC-47BC-8198-01D36B2E8A89}" destId="{8B67E7B2-74F5-4560-B3B3-4144868AB744}" srcOrd="0" destOrd="0" presId="urn:microsoft.com/office/officeart/2005/8/layout/hierarchy5"/>
    <dgm:cxn modelId="{5AA5E736-78E3-4351-BDE2-20F7DF43651C}" type="presOf" srcId="{F53B3881-176E-4DDA-BDB8-314BD08DDB2D}" destId="{64D2A8A1-7910-46EB-8B42-8F75FD4E972B}" srcOrd="0" destOrd="0" presId="urn:microsoft.com/office/officeart/2005/8/layout/hierarchy5"/>
    <dgm:cxn modelId="{BAED7EB3-1508-47E4-8852-EC4AB006469E}" type="presOf" srcId="{A92A5F4C-9D69-47DB-AB5F-BBD2B0063FBF}" destId="{7990E7CE-86D9-473C-BD52-E9C0B0B78B7F}" srcOrd="0" destOrd="0" presId="urn:microsoft.com/office/officeart/2005/8/layout/hierarchy5"/>
    <dgm:cxn modelId="{AC999C02-FBC5-43E4-98DC-94D4F25B8039}" type="presOf" srcId="{96F77C3F-E0B9-4A9C-A0DE-F3D84EC29077}" destId="{2BF067D6-A886-4446-B8EB-6ABBD7C809CF}" srcOrd="1" destOrd="0" presId="urn:microsoft.com/office/officeart/2005/8/layout/hierarchy5"/>
    <dgm:cxn modelId="{5627E50A-D8EF-4C55-A936-8DCB3B4AF4C7}" type="presOf" srcId="{157BEFCC-6F74-4E5E-A85D-367B66D9B9F6}" destId="{CEA36BCD-8935-457A-A6B8-BC3DCF9F35ED}" srcOrd="0" destOrd="0" presId="urn:microsoft.com/office/officeart/2005/8/layout/hierarchy5"/>
    <dgm:cxn modelId="{F82C2A1A-3EBF-4E06-AC72-43353DED4954}" type="presOf" srcId="{1E648C2D-A299-4D9B-9D70-DA2F19AE28D0}" destId="{C03EC3D8-060F-4280-8CD0-FFE94B5F8EF5}" srcOrd="0" destOrd="0" presId="urn:microsoft.com/office/officeart/2005/8/layout/hierarchy5"/>
    <dgm:cxn modelId="{ED014CC0-B0CB-44C3-8A15-01E4067713C2}" type="presOf" srcId="{FC9ECC7A-7D2C-4522-ABD4-CF08FCF293BD}" destId="{75FCF956-3203-45BD-96C4-E583B942FD10}" srcOrd="0" destOrd="0" presId="urn:microsoft.com/office/officeart/2005/8/layout/hierarchy5"/>
    <dgm:cxn modelId="{C3A33ABB-2C9D-40B6-90AE-10CF341E97D8}" type="presOf" srcId="{8DA8BFC2-8808-4910-B5E1-3C8D6BCD7750}" destId="{81B68925-2FC6-4BBA-8CDD-093CFC0D5CF3}" srcOrd="0" destOrd="0" presId="urn:microsoft.com/office/officeart/2005/8/layout/hierarchy5"/>
    <dgm:cxn modelId="{766224A7-CFEC-43EF-8E6F-A5D5AD885B9F}" srcId="{43E8EC9A-3D4B-4555-AC08-CDB403F2B6A1}" destId="{7F80D8D1-6914-4B1C-BD03-4C0C15375246}" srcOrd="0" destOrd="0" parTransId="{75ED8BF3-C400-4340-8A9A-2175B839A98E}" sibTransId="{03CDFEB6-129C-4ECF-8D06-36B4AE964D39}"/>
    <dgm:cxn modelId="{7A2645AC-7080-4A27-B649-5C118E3BE752}" srcId="{844A6A92-EA88-4962-8069-641AEB4FC0E0}" destId="{34B8FF27-143F-4A13-B7EA-4ABC34A4A63D}" srcOrd="0" destOrd="0" parTransId="{DAE8696D-2C3B-478A-A3EC-5C6B73F25FAA}" sibTransId="{BBC2E607-A1F1-427E-BE95-241605C5B1C2}"/>
    <dgm:cxn modelId="{26E86C1C-78DB-4E99-A4F7-972C022651FC}" srcId="{76D41FF3-A712-43DB-9E5F-D98415BC757B}" destId="{1A6D4B14-D933-4DC9-8472-F494C9B4C080}" srcOrd="0" destOrd="0" parTransId="{8DA8BFC2-8808-4910-B5E1-3C8D6BCD7750}" sibTransId="{5BA44B78-058B-4211-9737-92E756432780}"/>
    <dgm:cxn modelId="{20110169-46B8-4D30-AB98-BE5D7A56F5C2}" srcId="{DFFD5ECD-891C-4632-ABCD-71ED209B1790}" destId="{844A6A92-EA88-4962-8069-641AEB4FC0E0}" srcOrd="0" destOrd="0" parTransId="{A0B5BC4C-B687-4DE6-B4FF-47C47D237920}" sibTransId="{AA8D0CFC-8F77-441E-84E1-725C49662BEC}"/>
    <dgm:cxn modelId="{54E2BCEE-306F-414C-B25D-9737FCCB16BC}" type="presOf" srcId="{1A6D4B14-D933-4DC9-8472-F494C9B4C080}" destId="{424FD16E-D59F-47DF-91B7-0E0BE18BF3B1}" srcOrd="0" destOrd="0" presId="urn:microsoft.com/office/officeart/2005/8/layout/hierarchy5"/>
    <dgm:cxn modelId="{FF61503A-FE2D-4BA8-91C0-F85BCB95F7D6}" type="presOf" srcId="{B263E29D-5E80-4C52-9574-C60377B85455}" destId="{7E15E373-76A2-4FEB-89AF-03CBF32DD479}" srcOrd="0" destOrd="0" presId="urn:microsoft.com/office/officeart/2005/8/layout/hierarchy5"/>
    <dgm:cxn modelId="{97380C17-3AC9-4E7D-B337-D08E14421C98}" type="presOf" srcId="{96F77C3F-E0B9-4A9C-A0DE-F3D84EC29077}" destId="{A31B3CC7-049B-4333-AC14-6A64DE7BA66F}" srcOrd="0" destOrd="0" presId="urn:microsoft.com/office/officeart/2005/8/layout/hierarchy5"/>
    <dgm:cxn modelId="{EAB52E90-B6AA-484D-BB52-B02164733759}" type="presParOf" srcId="{D0C69872-CBAC-4F4D-9C0A-2B82D545D452}" destId="{F57606A0-F39C-4C38-904B-2BF2A9E64350}" srcOrd="0" destOrd="0" presId="urn:microsoft.com/office/officeart/2005/8/layout/hierarchy5"/>
    <dgm:cxn modelId="{E65C7D8B-AC21-4D81-B3CF-19DA24D8182E}" type="presParOf" srcId="{F57606A0-F39C-4C38-904B-2BF2A9E64350}" destId="{A9F47D00-02B2-4978-87EC-A02C5020526A}" srcOrd="0" destOrd="0" presId="urn:microsoft.com/office/officeart/2005/8/layout/hierarchy5"/>
    <dgm:cxn modelId="{A8F73991-8306-4139-8738-146A144A474A}" type="presParOf" srcId="{A9F47D00-02B2-4978-87EC-A02C5020526A}" destId="{2CCEE058-8C9C-43AF-8FC8-E8A541C0D754}" srcOrd="0" destOrd="0" presId="urn:microsoft.com/office/officeart/2005/8/layout/hierarchy5"/>
    <dgm:cxn modelId="{26DA5B23-AFAE-4DAA-A415-7CD1EC8DCA36}" type="presParOf" srcId="{2CCEE058-8C9C-43AF-8FC8-E8A541C0D754}" destId="{3B36D8EA-E5A3-4FE6-A36F-811D29D2D686}" srcOrd="0" destOrd="0" presId="urn:microsoft.com/office/officeart/2005/8/layout/hierarchy5"/>
    <dgm:cxn modelId="{049DD9C3-D108-4619-B0B1-6F16A36A54C7}" type="presParOf" srcId="{2CCEE058-8C9C-43AF-8FC8-E8A541C0D754}" destId="{FD77D6A7-006E-4AE3-8585-FDA4314C2F41}" srcOrd="1" destOrd="0" presId="urn:microsoft.com/office/officeart/2005/8/layout/hierarchy5"/>
    <dgm:cxn modelId="{2AF80BB3-2963-4D6E-8F54-0020997648B7}" type="presParOf" srcId="{FD77D6A7-006E-4AE3-8585-FDA4314C2F41}" destId="{CEA36BCD-8935-457A-A6B8-BC3DCF9F35ED}" srcOrd="0" destOrd="0" presId="urn:microsoft.com/office/officeart/2005/8/layout/hierarchy5"/>
    <dgm:cxn modelId="{CA215984-C131-4542-BD2F-9608DE309975}" type="presParOf" srcId="{CEA36BCD-8935-457A-A6B8-BC3DCF9F35ED}" destId="{3AF40849-427A-4EEC-B524-842E64F2F64E}" srcOrd="0" destOrd="0" presId="urn:microsoft.com/office/officeart/2005/8/layout/hierarchy5"/>
    <dgm:cxn modelId="{49590283-5939-4846-9733-6977229937FD}" type="presParOf" srcId="{FD77D6A7-006E-4AE3-8585-FDA4314C2F41}" destId="{1A2D7036-A9FC-4EBB-9567-E1A606A37661}" srcOrd="1" destOrd="0" presId="urn:microsoft.com/office/officeart/2005/8/layout/hierarchy5"/>
    <dgm:cxn modelId="{6B3BC8D4-5E19-4298-8F89-975BEBE56EA6}" type="presParOf" srcId="{1A2D7036-A9FC-4EBB-9567-E1A606A37661}" destId="{01E8851A-FA22-418B-8940-DE88EE40DF55}" srcOrd="0" destOrd="0" presId="urn:microsoft.com/office/officeart/2005/8/layout/hierarchy5"/>
    <dgm:cxn modelId="{135953E7-1B1E-4431-8CBD-8B0E24958847}" type="presParOf" srcId="{1A2D7036-A9FC-4EBB-9567-E1A606A37661}" destId="{7DBA0F4E-BE24-4C68-B978-48F7DFFA7E3F}" srcOrd="1" destOrd="0" presId="urn:microsoft.com/office/officeart/2005/8/layout/hierarchy5"/>
    <dgm:cxn modelId="{ADBBC372-40B7-4F6B-88FD-D9F5F6B3ED8D}" type="presParOf" srcId="{7DBA0F4E-BE24-4C68-B978-48F7DFFA7E3F}" destId="{085F447B-D2CE-498D-A9ED-ABCF2E91662E}" srcOrd="0" destOrd="0" presId="urn:microsoft.com/office/officeart/2005/8/layout/hierarchy5"/>
    <dgm:cxn modelId="{7C74822E-8214-4A0D-B0D2-E4FB52927A2E}" type="presParOf" srcId="{085F447B-D2CE-498D-A9ED-ABCF2E91662E}" destId="{B7C26061-2722-43A6-AAB8-0667138336D7}" srcOrd="0" destOrd="0" presId="urn:microsoft.com/office/officeart/2005/8/layout/hierarchy5"/>
    <dgm:cxn modelId="{C1C8DCC6-B454-4B50-80A8-84C3AA34BDD1}" type="presParOf" srcId="{7DBA0F4E-BE24-4C68-B978-48F7DFFA7E3F}" destId="{E291B66E-8EAB-4F4B-83CC-A3396B6A0396}" srcOrd="1" destOrd="0" presId="urn:microsoft.com/office/officeart/2005/8/layout/hierarchy5"/>
    <dgm:cxn modelId="{ABDCF375-AAEC-484F-A046-A1373B4DCDCF}" type="presParOf" srcId="{E291B66E-8EAB-4F4B-83CC-A3396B6A0396}" destId="{949C3FBB-E1D8-4AE5-8D74-BE763CAA00D3}" srcOrd="0" destOrd="0" presId="urn:microsoft.com/office/officeart/2005/8/layout/hierarchy5"/>
    <dgm:cxn modelId="{1C466813-7875-4518-BA68-DA074FBDA859}" type="presParOf" srcId="{E291B66E-8EAB-4F4B-83CC-A3396B6A0396}" destId="{28A46950-AC70-47BC-BEA5-223121B6C5E9}" srcOrd="1" destOrd="0" presId="urn:microsoft.com/office/officeart/2005/8/layout/hierarchy5"/>
    <dgm:cxn modelId="{1954604E-33EF-4AAC-9ED7-F4C558A45240}" type="presParOf" srcId="{28A46950-AC70-47BC-BEA5-223121B6C5E9}" destId="{35DD726F-3C44-40B1-A610-FE68D79EB737}" srcOrd="0" destOrd="0" presId="urn:microsoft.com/office/officeart/2005/8/layout/hierarchy5"/>
    <dgm:cxn modelId="{3EE58CCE-DAF6-4EFA-9CF8-46250B16CD4A}" type="presParOf" srcId="{35DD726F-3C44-40B1-A610-FE68D79EB737}" destId="{68C90189-95CC-4683-978A-E066F6C9F074}" srcOrd="0" destOrd="0" presId="urn:microsoft.com/office/officeart/2005/8/layout/hierarchy5"/>
    <dgm:cxn modelId="{11458976-AB04-458D-90E2-3AE1A32FE080}" type="presParOf" srcId="{28A46950-AC70-47BC-BEA5-223121B6C5E9}" destId="{802F44B1-1D46-465A-B6A0-748A1C19ACAB}" srcOrd="1" destOrd="0" presId="urn:microsoft.com/office/officeart/2005/8/layout/hierarchy5"/>
    <dgm:cxn modelId="{22FB32F4-DDDA-46F8-AFEB-C93414611887}" type="presParOf" srcId="{802F44B1-1D46-465A-B6A0-748A1C19ACAB}" destId="{CBD67A64-F0A1-471D-B26C-6B3EFD78D046}" srcOrd="0" destOrd="0" presId="urn:microsoft.com/office/officeart/2005/8/layout/hierarchy5"/>
    <dgm:cxn modelId="{51D361FD-42A9-410E-8181-855CDADD9BF6}" type="presParOf" srcId="{802F44B1-1D46-465A-B6A0-748A1C19ACAB}" destId="{E063B001-63BC-4B35-B1BF-4654313EF823}" srcOrd="1" destOrd="0" presId="urn:microsoft.com/office/officeart/2005/8/layout/hierarchy5"/>
    <dgm:cxn modelId="{51A1E3F6-99D6-4220-8A5E-9A4C46B6E248}" type="presParOf" srcId="{E063B001-63BC-4B35-B1BF-4654313EF823}" destId="{64D2A8A1-7910-46EB-8B42-8F75FD4E972B}" srcOrd="0" destOrd="0" presId="urn:microsoft.com/office/officeart/2005/8/layout/hierarchy5"/>
    <dgm:cxn modelId="{B5323185-9AF2-432C-B31B-F89BEBCEEE2C}" type="presParOf" srcId="{64D2A8A1-7910-46EB-8B42-8F75FD4E972B}" destId="{B0AC1865-2911-48DF-8785-5DF81DE7E96D}" srcOrd="0" destOrd="0" presId="urn:microsoft.com/office/officeart/2005/8/layout/hierarchy5"/>
    <dgm:cxn modelId="{5F982AD7-7F4E-40FC-8608-1BD05F677C36}" type="presParOf" srcId="{E063B001-63BC-4B35-B1BF-4654313EF823}" destId="{5299586B-BF25-42BE-9343-288147088932}" srcOrd="1" destOrd="0" presId="urn:microsoft.com/office/officeart/2005/8/layout/hierarchy5"/>
    <dgm:cxn modelId="{4D6A24EC-6A5A-4556-89DB-15CA916BB799}" type="presParOf" srcId="{5299586B-BF25-42BE-9343-288147088932}" destId="{948E9685-06F5-4B0E-AED6-36A24ACA7F83}" srcOrd="0" destOrd="0" presId="urn:microsoft.com/office/officeart/2005/8/layout/hierarchy5"/>
    <dgm:cxn modelId="{56DC2D22-1A64-42F8-8FA9-71004A898171}" type="presParOf" srcId="{5299586B-BF25-42BE-9343-288147088932}" destId="{9FEA49FD-3275-4700-BE86-3518506844BB}" srcOrd="1" destOrd="0" presId="urn:microsoft.com/office/officeart/2005/8/layout/hierarchy5"/>
    <dgm:cxn modelId="{EE3F81FD-3861-4A74-BF4A-D6FF78058A27}" type="presParOf" srcId="{9FEA49FD-3275-4700-BE86-3518506844BB}" destId="{DDAC9D73-2A4F-4279-82DB-B1ED7B2AEB1C}" srcOrd="0" destOrd="0" presId="urn:microsoft.com/office/officeart/2005/8/layout/hierarchy5"/>
    <dgm:cxn modelId="{0E7D02E7-FCCE-43BE-ADDE-939E07944EFF}" type="presParOf" srcId="{DDAC9D73-2A4F-4279-82DB-B1ED7B2AEB1C}" destId="{CDBBE973-567E-4615-8842-B75239260053}" srcOrd="0" destOrd="0" presId="urn:microsoft.com/office/officeart/2005/8/layout/hierarchy5"/>
    <dgm:cxn modelId="{80E65B67-7ADB-4C65-A0E3-2CA7EFC4D204}" type="presParOf" srcId="{9FEA49FD-3275-4700-BE86-3518506844BB}" destId="{FB97FAFD-5E10-45CA-81AA-202CD02C3451}" srcOrd="1" destOrd="0" presId="urn:microsoft.com/office/officeart/2005/8/layout/hierarchy5"/>
    <dgm:cxn modelId="{7067F431-19E3-4F16-B3EA-AEED5CCAD60E}" type="presParOf" srcId="{FB97FAFD-5E10-45CA-81AA-202CD02C3451}" destId="{1AFC309E-0071-4ED0-AA38-B95904A4765A}" srcOrd="0" destOrd="0" presId="urn:microsoft.com/office/officeart/2005/8/layout/hierarchy5"/>
    <dgm:cxn modelId="{B892FEB8-FAF6-492B-891F-C18D5AA5CBEB}" type="presParOf" srcId="{FB97FAFD-5E10-45CA-81AA-202CD02C3451}" destId="{4CBCFEC5-3D95-42C0-B17B-025A5DD96144}" srcOrd="1" destOrd="0" presId="urn:microsoft.com/office/officeart/2005/8/layout/hierarchy5"/>
    <dgm:cxn modelId="{17C32E43-5E77-46DB-AD94-F81E5118156A}" type="presParOf" srcId="{4CBCFEC5-3D95-42C0-B17B-025A5DD96144}" destId="{56102EF9-A5CF-4D9D-A294-FB20C8B34FC4}" srcOrd="0" destOrd="0" presId="urn:microsoft.com/office/officeart/2005/8/layout/hierarchy5"/>
    <dgm:cxn modelId="{9A0868F9-5428-425A-8AF5-4B79A879DCE6}" type="presParOf" srcId="{56102EF9-A5CF-4D9D-A294-FB20C8B34FC4}" destId="{04BFB3D6-F224-4856-8FE2-405FD56A5522}" srcOrd="0" destOrd="0" presId="urn:microsoft.com/office/officeart/2005/8/layout/hierarchy5"/>
    <dgm:cxn modelId="{FDA10F9D-E023-4374-B52F-E622C5574577}" type="presParOf" srcId="{4CBCFEC5-3D95-42C0-B17B-025A5DD96144}" destId="{6F7916D9-59B3-4671-AFD4-9989C503D5A5}" srcOrd="1" destOrd="0" presId="urn:microsoft.com/office/officeart/2005/8/layout/hierarchy5"/>
    <dgm:cxn modelId="{895375AE-2B18-4A85-AD0C-AFBB986A710B}" type="presParOf" srcId="{6F7916D9-59B3-4671-AFD4-9989C503D5A5}" destId="{79333830-5EA5-48D5-A433-A2311E867FD2}" srcOrd="0" destOrd="0" presId="urn:microsoft.com/office/officeart/2005/8/layout/hierarchy5"/>
    <dgm:cxn modelId="{07996C74-E416-4118-9EFC-3388AD3787E4}" type="presParOf" srcId="{6F7916D9-59B3-4671-AFD4-9989C503D5A5}" destId="{F5770FCF-FFBE-461B-A19C-0F897D50333C}" srcOrd="1" destOrd="0" presId="urn:microsoft.com/office/officeart/2005/8/layout/hierarchy5"/>
    <dgm:cxn modelId="{2DD041CB-3245-4FB9-B363-86FE851107E3}" type="presParOf" srcId="{4CBCFEC5-3D95-42C0-B17B-025A5DD96144}" destId="{7E15E373-76A2-4FEB-89AF-03CBF32DD479}" srcOrd="2" destOrd="0" presId="urn:microsoft.com/office/officeart/2005/8/layout/hierarchy5"/>
    <dgm:cxn modelId="{0D89FAB2-8D63-4C4A-B960-F1BA818AFEA4}" type="presParOf" srcId="{7E15E373-76A2-4FEB-89AF-03CBF32DD479}" destId="{76B4ABCF-EF44-41EA-A977-6587ACD0C5F8}" srcOrd="0" destOrd="0" presId="urn:microsoft.com/office/officeart/2005/8/layout/hierarchy5"/>
    <dgm:cxn modelId="{1F26B098-0ABA-4953-A9CC-7B7F0BEE5FCA}" type="presParOf" srcId="{4CBCFEC5-3D95-42C0-B17B-025A5DD96144}" destId="{721C8343-EB3B-450D-8D0A-0A19B40B3261}" srcOrd="3" destOrd="0" presId="urn:microsoft.com/office/officeart/2005/8/layout/hierarchy5"/>
    <dgm:cxn modelId="{B99A0E3C-753A-4FE8-9126-821D3D12C5AA}" type="presParOf" srcId="{721C8343-EB3B-450D-8D0A-0A19B40B3261}" destId="{2695BAA4-44BB-44E3-96DC-F32CDA8CFBF3}" srcOrd="0" destOrd="0" presId="urn:microsoft.com/office/officeart/2005/8/layout/hierarchy5"/>
    <dgm:cxn modelId="{B5B1FCB9-A2D8-4EFC-AF65-8D9C92895A9C}" type="presParOf" srcId="{721C8343-EB3B-450D-8D0A-0A19B40B3261}" destId="{99140BC8-2119-46B5-8A81-1F6EEBC762B8}" srcOrd="1" destOrd="0" presId="urn:microsoft.com/office/officeart/2005/8/layout/hierarchy5"/>
    <dgm:cxn modelId="{23AA8DA0-FBB3-4864-BD5E-767A6AC57378}" type="presParOf" srcId="{9FEA49FD-3275-4700-BE86-3518506844BB}" destId="{A63685EB-3767-40BF-8304-8DA87F02F032}" srcOrd="2" destOrd="0" presId="urn:microsoft.com/office/officeart/2005/8/layout/hierarchy5"/>
    <dgm:cxn modelId="{3977FB3F-E8F4-43B4-A306-BC50107F0C96}" type="presParOf" srcId="{A63685EB-3767-40BF-8304-8DA87F02F032}" destId="{EA0FEBCD-54E6-477A-B467-D24ACCBF7F2D}" srcOrd="0" destOrd="0" presId="urn:microsoft.com/office/officeart/2005/8/layout/hierarchy5"/>
    <dgm:cxn modelId="{52773B31-590F-4E91-9D1F-8078757BA99E}" type="presParOf" srcId="{9FEA49FD-3275-4700-BE86-3518506844BB}" destId="{B4817F68-D7C7-4A24-B74B-D875576EC260}" srcOrd="3" destOrd="0" presId="urn:microsoft.com/office/officeart/2005/8/layout/hierarchy5"/>
    <dgm:cxn modelId="{17D5A070-FF9C-4060-90A2-005737F992E7}" type="presParOf" srcId="{B4817F68-D7C7-4A24-B74B-D875576EC260}" destId="{71AF86C2-5FEF-4446-8A05-C241B3A000A0}" srcOrd="0" destOrd="0" presId="urn:microsoft.com/office/officeart/2005/8/layout/hierarchy5"/>
    <dgm:cxn modelId="{CD7D1C90-4C19-414D-851D-EEEB3A4156BF}" type="presParOf" srcId="{B4817F68-D7C7-4A24-B74B-D875576EC260}" destId="{5AB038C1-963D-43EA-8347-DD4FB9F7365E}" srcOrd="1" destOrd="0" presId="urn:microsoft.com/office/officeart/2005/8/layout/hierarchy5"/>
    <dgm:cxn modelId="{9BD41AC8-E9E9-42B3-9B89-8A4B54EAABA9}" type="presParOf" srcId="{7DBA0F4E-BE24-4C68-B978-48F7DFFA7E3F}" destId="{A31B3CC7-049B-4333-AC14-6A64DE7BA66F}" srcOrd="2" destOrd="0" presId="urn:microsoft.com/office/officeart/2005/8/layout/hierarchy5"/>
    <dgm:cxn modelId="{CF5B9B02-746F-4A37-BBA2-396C7001D3C9}" type="presParOf" srcId="{A31B3CC7-049B-4333-AC14-6A64DE7BA66F}" destId="{2BF067D6-A886-4446-B8EB-6ABBD7C809CF}" srcOrd="0" destOrd="0" presId="urn:microsoft.com/office/officeart/2005/8/layout/hierarchy5"/>
    <dgm:cxn modelId="{52A35BCB-5B40-474F-A1B6-8FEC69943928}" type="presParOf" srcId="{7DBA0F4E-BE24-4C68-B978-48F7DFFA7E3F}" destId="{F9EA0D0F-F38A-4524-8860-480EDF899583}" srcOrd="3" destOrd="0" presId="urn:microsoft.com/office/officeart/2005/8/layout/hierarchy5"/>
    <dgm:cxn modelId="{65B7EF7B-71B1-4EF4-A2FA-141DECC041F7}" type="presParOf" srcId="{F9EA0D0F-F38A-4524-8860-480EDF899583}" destId="{75FCF956-3203-45BD-96C4-E583B942FD10}" srcOrd="0" destOrd="0" presId="urn:microsoft.com/office/officeart/2005/8/layout/hierarchy5"/>
    <dgm:cxn modelId="{4C2A0537-73E2-48CA-8C3F-2D540AD4193B}" type="presParOf" srcId="{F9EA0D0F-F38A-4524-8860-480EDF899583}" destId="{51EDE62F-5EAB-4F8F-A5CB-000451F4876B}" srcOrd="1" destOrd="0" presId="urn:microsoft.com/office/officeart/2005/8/layout/hierarchy5"/>
    <dgm:cxn modelId="{BD0D9915-A2BB-4EF5-B665-8B31CBD5E1D5}" type="presParOf" srcId="{51EDE62F-5EAB-4F8F-A5CB-000451F4876B}" destId="{C03EC3D8-060F-4280-8CD0-FFE94B5F8EF5}" srcOrd="0" destOrd="0" presId="urn:microsoft.com/office/officeart/2005/8/layout/hierarchy5"/>
    <dgm:cxn modelId="{8238A386-2472-440B-A9A5-EA66CCA292FB}" type="presParOf" srcId="{C03EC3D8-060F-4280-8CD0-FFE94B5F8EF5}" destId="{4C45E255-3FAB-45F8-A9C8-CE940A52332D}" srcOrd="0" destOrd="0" presId="urn:microsoft.com/office/officeart/2005/8/layout/hierarchy5"/>
    <dgm:cxn modelId="{41F91936-CB96-4D7F-9A85-A164CBFEB396}" type="presParOf" srcId="{51EDE62F-5EAB-4F8F-A5CB-000451F4876B}" destId="{EA8275FE-CE45-42E9-8C4F-494D94C14C2A}" srcOrd="1" destOrd="0" presId="urn:microsoft.com/office/officeart/2005/8/layout/hierarchy5"/>
    <dgm:cxn modelId="{74395E3A-A886-4B56-91AE-8F7E62C61131}" type="presParOf" srcId="{EA8275FE-CE45-42E9-8C4F-494D94C14C2A}" destId="{3C64BED2-0755-4623-B9A4-EBD8EAE6C312}" srcOrd="0" destOrd="0" presId="urn:microsoft.com/office/officeart/2005/8/layout/hierarchy5"/>
    <dgm:cxn modelId="{5C1EA5C6-ABF7-46C9-99A0-3CAB3ED56E24}" type="presParOf" srcId="{EA8275FE-CE45-42E9-8C4F-494D94C14C2A}" destId="{71B0024F-7AA0-4EA9-A63D-3F76E79EEB32}" srcOrd="1" destOrd="0" presId="urn:microsoft.com/office/officeart/2005/8/layout/hierarchy5"/>
    <dgm:cxn modelId="{06D9E613-27BB-4046-916E-D1CC16115CCB}" type="presParOf" srcId="{71B0024F-7AA0-4EA9-A63D-3F76E79EEB32}" destId="{81B68925-2FC6-4BBA-8CDD-093CFC0D5CF3}" srcOrd="0" destOrd="0" presId="urn:microsoft.com/office/officeart/2005/8/layout/hierarchy5"/>
    <dgm:cxn modelId="{8A1F36CF-118E-461E-A1A7-C337973E65E1}" type="presParOf" srcId="{81B68925-2FC6-4BBA-8CDD-093CFC0D5CF3}" destId="{2653F9A2-F728-494E-9EA9-2363DAAFF046}" srcOrd="0" destOrd="0" presId="urn:microsoft.com/office/officeart/2005/8/layout/hierarchy5"/>
    <dgm:cxn modelId="{B32DE9F2-BF4B-4632-9420-AB246983D2A2}" type="presParOf" srcId="{71B0024F-7AA0-4EA9-A63D-3F76E79EEB32}" destId="{FD388143-74EB-4C9B-8DD5-6CA8492CA408}" srcOrd="1" destOrd="0" presId="urn:microsoft.com/office/officeart/2005/8/layout/hierarchy5"/>
    <dgm:cxn modelId="{E9B396AA-3778-47DF-87B5-5A321EABA033}" type="presParOf" srcId="{FD388143-74EB-4C9B-8DD5-6CA8492CA408}" destId="{424FD16E-D59F-47DF-91B7-0E0BE18BF3B1}" srcOrd="0" destOrd="0" presId="urn:microsoft.com/office/officeart/2005/8/layout/hierarchy5"/>
    <dgm:cxn modelId="{F390C637-E33C-4FF4-8C57-3F02EDFC8AD6}" type="presParOf" srcId="{FD388143-74EB-4C9B-8DD5-6CA8492CA408}" destId="{1AD20F15-F9BF-4DA5-873C-A31F67ACE4CE}" srcOrd="1" destOrd="0" presId="urn:microsoft.com/office/officeart/2005/8/layout/hierarchy5"/>
    <dgm:cxn modelId="{60A101BB-67A7-4C59-8ED5-4FF517E0CE83}" type="presParOf" srcId="{FD77D6A7-006E-4AE3-8585-FDA4314C2F41}" destId="{8B67E7B2-74F5-4560-B3B3-4144868AB744}" srcOrd="2" destOrd="0" presId="urn:microsoft.com/office/officeart/2005/8/layout/hierarchy5"/>
    <dgm:cxn modelId="{346531F6-A4D2-4EBB-971D-4573E9254A24}" type="presParOf" srcId="{8B67E7B2-74F5-4560-B3B3-4144868AB744}" destId="{60B2664A-BD89-4AAA-BB8F-A1CFFD0BB0A6}" srcOrd="0" destOrd="0" presId="urn:microsoft.com/office/officeart/2005/8/layout/hierarchy5"/>
    <dgm:cxn modelId="{75EA2A21-8B02-42E4-86F8-E6D92F54EB67}" type="presParOf" srcId="{FD77D6A7-006E-4AE3-8585-FDA4314C2F41}" destId="{72986A0D-83E6-4B50-B319-E7F04E415338}" srcOrd="3" destOrd="0" presId="urn:microsoft.com/office/officeart/2005/8/layout/hierarchy5"/>
    <dgm:cxn modelId="{1E19B2D4-31C0-4831-8D1D-B0DB6A02E74B}" type="presParOf" srcId="{72986A0D-83E6-4B50-B319-E7F04E415338}" destId="{7990E7CE-86D9-473C-BD52-E9C0B0B78B7F}" srcOrd="0" destOrd="0" presId="urn:microsoft.com/office/officeart/2005/8/layout/hierarchy5"/>
    <dgm:cxn modelId="{0F231EB4-98D1-4F08-A951-BBFE46634452}" type="presParOf" srcId="{72986A0D-83E6-4B50-B319-E7F04E415338}" destId="{C6EB35EF-97AF-42B2-B02B-017891B74E94}" srcOrd="1" destOrd="0" presId="urn:microsoft.com/office/officeart/2005/8/layout/hierarchy5"/>
    <dgm:cxn modelId="{7FB808E5-D920-4E91-8709-5C0208292556}" type="presParOf" srcId="{C6EB35EF-97AF-42B2-B02B-017891B74E94}" destId="{8947E65E-8B58-4A44-A959-426A8E6CD350}" srcOrd="0" destOrd="0" presId="urn:microsoft.com/office/officeart/2005/8/layout/hierarchy5"/>
    <dgm:cxn modelId="{3CA09746-5C11-461C-BA5F-049B7CA153E5}" type="presParOf" srcId="{8947E65E-8B58-4A44-A959-426A8E6CD350}" destId="{A34F1331-8C56-40F6-A03A-DE0A1C945AAA}" srcOrd="0" destOrd="0" presId="urn:microsoft.com/office/officeart/2005/8/layout/hierarchy5"/>
    <dgm:cxn modelId="{BF33C05C-D6EC-4B74-90DF-5DD1A226310C}" type="presParOf" srcId="{C6EB35EF-97AF-42B2-B02B-017891B74E94}" destId="{3E2FE4B7-4FD9-46BB-AF28-5F77D004F724}" srcOrd="1" destOrd="0" presId="urn:microsoft.com/office/officeart/2005/8/layout/hierarchy5"/>
    <dgm:cxn modelId="{65A8AE1B-19F8-41D1-A816-EC4128F1F555}" type="presParOf" srcId="{3E2FE4B7-4FD9-46BB-AF28-5F77D004F724}" destId="{9DC802A4-D3E1-4898-9807-3445538D247A}" srcOrd="0" destOrd="0" presId="urn:microsoft.com/office/officeart/2005/8/layout/hierarchy5"/>
    <dgm:cxn modelId="{CCB91567-45F2-411A-957B-4DF7E98F8761}" type="presParOf" srcId="{3E2FE4B7-4FD9-46BB-AF28-5F77D004F724}" destId="{927EF900-2A99-4222-8EC4-E9BFEC6DD4AD}" srcOrd="1" destOrd="0" presId="urn:microsoft.com/office/officeart/2005/8/layout/hierarchy5"/>
    <dgm:cxn modelId="{AA253FA0-BF5A-44A7-945B-D70F3F0E7D71}" type="presParOf" srcId="{D0C69872-CBAC-4F4D-9C0A-2B82D545D452}" destId="{CF664C16-BA6C-4AA5-A161-A5D65443FF28}" srcOrd="1" destOrd="0" presId="urn:microsoft.com/office/officeart/2005/8/layout/hierarchy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36D8EA-E5A3-4FE6-A36F-811D29D2D686}">
      <dsp:nvSpPr>
        <dsp:cNvPr id="0" name=""/>
        <dsp:cNvSpPr/>
      </dsp:nvSpPr>
      <dsp:spPr>
        <a:xfrm>
          <a:off x="4607" y="1286194"/>
          <a:ext cx="784293" cy="3921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a:t>
          </a:r>
          <a:r>
            <a:rPr lang="en-US" sz="900" kern="1200" dirty="0" err="1" smtClean="0">
              <a:solidFill>
                <a:schemeClr val="tx1"/>
              </a:solidFill>
            </a:rPr>
            <a:t>sls</a:t>
          </a:r>
          <a:endParaRPr lang="en-US" sz="900" kern="1200" dirty="0">
            <a:solidFill>
              <a:schemeClr val="tx1"/>
            </a:solidFill>
          </a:endParaRPr>
        </a:p>
      </dsp:txBody>
      <dsp:txXfrm>
        <a:off x="16093" y="1297680"/>
        <a:ext cx="761321" cy="369174"/>
      </dsp:txXfrm>
    </dsp:sp>
    <dsp:sp modelId="{CEA36BCD-8935-457A-A6B8-BC3DCF9F35ED}">
      <dsp:nvSpPr>
        <dsp:cNvPr id="0" name=""/>
        <dsp:cNvSpPr/>
      </dsp:nvSpPr>
      <dsp:spPr>
        <a:xfrm rot="18770822">
          <a:off x="715100" y="1297729"/>
          <a:ext cx="461319" cy="30849"/>
        </a:xfrm>
        <a:custGeom>
          <a:avLst/>
          <a:gdLst/>
          <a:ahLst/>
          <a:cxnLst/>
          <a:rect l="0" t="0" r="0" b="0"/>
          <a:pathLst>
            <a:path>
              <a:moveTo>
                <a:pt x="0" y="15424"/>
              </a:moveTo>
              <a:lnTo>
                <a:pt x="461319" y="1542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934227" y="1301621"/>
        <a:ext cx="23065" cy="23065"/>
      </dsp:txXfrm>
    </dsp:sp>
    <dsp:sp modelId="{01E8851A-FA22-418B-8940-DE88EE40DF55}">
      <dsp:nvSpPr>
        <dsp:cNvPr id="0" name=""/>
        <dsp:cNvSpPr/>
      </dsp:nvSpPr>
      <dsp:spPr>
        <a:xfrm>
          <a:off x="1102619" y="947967"/>
          <a:ext cx="784293" cy="3921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X02DA</a:t>
          </a:r>
          <a:endParaRPr lang="en-US" sz="900" kern="1200" dirty="0">
            <a:solidFill>
              <a:schemeClr val="tx1"/>
            </a:solidFill>
          </a:endParaRPr>
        </a:p>
      </dsp:txBody>
      <dsp:txXfrm>
        <a:off x="1114105" y="959453"/>
        <a:ext cx="761321" cy="369174"/>
      </dsp:txXfrm>
    </dsp:sp>
    <dsp:sp modelId="{085F447B-D2CE-498D-A9ED-ABCF2E91662E}">
      <dsp:nvSpPr>
        <dsp:cNvPr id="0" name=""/>
        <dsp:cNvSpPr/>
      </dsp:nvSpPr>
      <dsp:spPr>
        <a:xfrm rot="19457599">
          <a:off x="1850599" y="1015873"/>
          <a:ext cx="386344" cy="30849"/>
        </a:xfrm>
        <a:custGeom>
          <a:avLst/>
          <a:gdLst/>
          <a:ahLst/>
          <a:cxnLst/>
          <a:rect l="0" t="0" r="0" b="0"/>
          <a:pathLst>
            <a:path>
              <a:moveTo>
                <a:pt x="0" y="15424"/>
              </a:moveTo>
              <a:lnTo>
                <a:pt x="386344" y="1542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2034113" y="1021640"/>
        <a:ext cx="19317" cy="19317"/>
      </dsp:txXfrm>
    </dsp:sp>
    <dsp:sp modelId="{949C3FBB-E1D8-4AE5-8D74-BE763CAA00D3}">
      <dsp:nvSpPr>
        <dsp:cNvPr id="0" name=""/>
        <dsp:cNvSpPr/>
      </dsp:nvSpPr>
      <dsp:spPr>
        <a:xfrm>
          <a:off x="2200630" y="722483"/>
          <a:ext cx="784293" cy="3921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Data10</a:t>
          </a:r>
          <a:endParaRPr lang="en-US" sz="900" kern="1200" dirty="0">
            <a:solidFill>
              <a:schemeClr val="tx1"/>
            </a:solidFill>
          </a:endParaRPr>
        </a:p>
      </dsp:txBody>
      <dsp:txXfrm>
        <a:off x="2212116" y="733969"/>
        <a:ext cx="761321" cy="369174"/>
      </dsp:txXfrm>
    </dsp:sp>
    <dsp:sp modelId="{35DD726F-3C44-40B1-A610-FE68D79EB737}">
      <dsp:nvSpPr>
        <dsp:cNvPr id="0" name=""/>
        <dsp:cNvSpPr/>
      </dsp:nvSpPr>
      <dsp:spPr>
        <a:xfrm>
          <a:off x="2984924" y="903131"/>
          <a:ext cx="313717" cy="30849"/>
        </a:xfrm>
        <a:custGeom>
          <a:avLst/>
          <a:gdLst/>
          <a:ahLst/>
          <a:cxnLst/>
          <a:rect l="0" t="0" r="0" b="0"/>
          <a:pathLst>
            <a:path>
              <a:moveTo>
                <a:pt x="0" y="15424"/>
              </a:moveTo>
              <a:lnTo>
                <a:pt x="313717" y="1542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3133939" y="910713"/>
        <a:ext cx="15685" cy="15685"/>
      </dsp:txXfrm>
    </dsp:sp>
    <dsp:sp modelId="{CBD67A64-F0A1-471D-B26C-6B3EFD78D046}">
      <dsp:nvSpPr>
        <dsp:cNvPr id="0" name=""/>
        <dsp:cNvSpPr/>
      </dsp:nvSpPr>
      <dsp:spPr>
        <a:xfrm>
          <a:off x="3298641" y="722483"/>
          <a:ext cx="784293" cy="3921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e12345</a:t>
          </a:r>
          <a:endParaRPr lang="en-US" sz="900" kern="1200" dirty="0">
            <a:solidFill>
              <a:schemeClr val="tx1"/>
            </a:solidFill>
          </a:endParaRPr>
        </a:p>
      </dsp:txBody>
      <dsp:txXfrm>
        <a:off x="3310127" y="733969"/>
        <a:ext cx="761321" cy="369174"/>
      </dsp:txXfrm>
    </dsp:sp>
    <dsp:sp modelId="{64D2A8A1-7910-46EB-8B42-8F75FD4E972B}">
      <dsp:nvSpPr>
        <dsp:cNvPr id="0" name=""/>
        <dsp:cNvSpPr/>
      </dsp:nvSpPr>
      <dsp:spPr>
        <a:xfrm>
          <a:off x="4082935" y="903131"/>
          <a:ext cx="313717" cy="30849"/>
        </a:xfrm>
        <a:custGeom>
          <a:avLst/>
          <a:gdLst/>
          <a:ahLst/>
          <a:cxnLst/>
          <a:rect l="0" t="0" r="0" b="0"/>
          <a:pathLst>
            <a:path>
              <a:moveTo>
                <a:pt x="0" y="15424"/>
              </a:moveTo>
              <a:lnTo>
                <a:pt x="313717" y="1542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4231951" y="910713"/>
        <a:ext cx="15685" cy="15685"/>
      </dsp:txXfrm>
    </dsp:sp>
    <dsp:sp modelId="{948E9685-06F5-4B0E-AED6-36A24ACA7F83}">
      <dsp:nvSpPr>
        <dsp:cNvPr id="0" name=""/>
        <dsp:cNvSpPr/>
      </dsp:nvSpPr>
      <dsp:spPr>
        <a:xfrm>
          <a:off x="4396652" y="722483"/>
          <a:ext cx="784293" cy="3921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sample</a:t>
          </a:r>
          <a:endParaRPr lang="en-US" sz="900" kern="1200" dirty="0">
            <a:solidFill>
              <a:schemeClr val="tx1"/>
            </a:solidFill>
          </a:endParaRPr>
        </a:p>
      </dsp:txBody>
      <dsp:txXfrm>
        <a:off x="4408138" y="733969"/>
        <a:ext cx="761321" cy="369174"/>
      </dsp:txXfrm>
    </dsp:sp>
    <dsp:sp modelId="{DDAC9D73-2A4F-4279-82DB-B1ED7B2AEB1C}">
      <dsp:nvSpPr>
        <dsp:cNvPr id="0" name=""/>
        <dsp:cNvSpPr/>
      </dsp:nvSpPr>
      <dsp:spPr>
        <a:xfrm rot="19457599">
          <a:off x="5144633" y="790389"/>
          <a:ext cx="386344" cy="30849"/>
        </a:xfrm>
        <a:custGeom>
          <a:avLst/>
          <a:gdLst/>
          <a:ahLst/>
          <a:cxnLst/>
          <a:rect l="0" t="0" r="0" b="0"/>
          <a:pathLst>
            <a:path>
              <a:moveTo>
                <a:pt x="0" y="15424"/>
              </a:moveTo>
              <a:lnTo>
                <a:pt x="386344" y="1542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5328146" y="796155"/>
        <a:ext cx="19317" cy="19317"/>
      </dsp:txXfrm>
    </dsp:sp>
    <dsp:sp modelId="{1AFC309E-0071-4ED0-AA38-B95904A4765A}">
      <dsp:nvSpPr>
        <dsp:cNvPr id="0" name=""/>
        <dsp:cNvSpPr/>
      </dsp:nvSpPr>
      <dsp:spPr>
        <a:xfrm>
          <a:off x="5494664" y="496998"/>
          <a:ext cx="784293" cy="392146"/>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Measurement-run-1</a:t>
          </a:r>
          <a:endParaRPr lang="en-US" sz="900" kern="1200" dirty="0">
            <a:solidFill>
              <a:schemeClr val="tx1"/>
            </a:solidFill>
          </a:endParaRPr>
        </a:p>
      </dsp:txBody>
      <dsp:txXfrm>
        <a:off x="5506150" y="508484"/>
        <a:ext cx="761321" cy="369174"/>
      </dsp:txXfrm>
    </dsp:sp>
    <dsp:sp modelId="{56102EF9-A5CF-4D9D-A294-FB20C8B34FC4}">
      <dsp:nvSpPr>
        <dsp:cNvPr id="0" name=""/>
        <dsp:cNvSpPr/>
      </dsp:nvSpPr>
      <dsp:spPr>
        <a:xfrm rot="19457599">
          <a:off x="6242644" y="564905"/>
          <a:ext cx="386344" cy="30849"/>
        </a:xfrm>
        <a:custGeom>
          <a:avLst/>
          <a:gdLst/>
          <a:ahLst/>
          <a:cxnLst/>
          <a:rect l="0" t="0" r="0" b="0"/>
          <a:pathLst>
            <a:path>
              <a:moveTo>
                <a:pt x="0" y="15424"/>
              </a:moveTo>
              <a:lnTo>
                <a:pt x="386344" y="1542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6426157" y="570671"/>
        <a:ext cx="19317" cy="19317"/>
      </dsp:txXfrm>
    </dsp:sp>
    <dsp:sp modelId="{79333830-5EA5-48D5-A433-A2311E867FD2}">
      <dsp:nvSpPr>
        <dsp:cNvPr id="0" name=""/>
        <dsp:cNvSpPr/>
      </dsp:nvSpPr>
      <dsp:spPr>
        <a:xfrm>
          <a:off x="6592675" y="271514"/>
          <a:ext cx="784293" cy="392146"/>
        </a:xfrm>
        <a:prstGeom prst="roundRect">
          <a:avLst>
            <a:gd name="adj" fmla="val 10000"/>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Imagefile1</a:t>
          </a:r>
          <a:endParaRPr lang="en-US" sz="900" kern="1200" dirty="0">
            <a:solidFill>
              <a:schemeClr val="tx1"/>
            </a:solidFill>
          </a:endParaRPr>
        </a:p>
      </dsp:txBody>
      <dsp:txXfrm>
        <a:off x="6604161" y="283000"/>
        <a:ext cx="761321" cy="369174"/>
      </dsp:txXfrm>
    </dsp:sp>
    <dsp:sp modelId="{7E15E373-76A2-4FEB-89AF-03CBF32DD479}">
      <dsp:nvSpPr>
        <dsp:cNvPr id="0" name=""/>
        <dsp:cNvSpPr/>
      </dsp:nvSpPr>
      <dsp:spPr>
        <a:xfrm rot="2142401">
          <a:off x="6242644" y="790389"/>
          <a:ext cx="386344" cy="30849"/>
        </a:xfrm>
        <a:custGeom>
          <a:avLst/>
          <a:gdLst/>
          <a:ahLst/>
          <a:cxnLst/>
          <a:rect l="0" t="0" r="0" b="0"/>
          <a:pathLst>
            <a:path>
              <a:moveTo>
                <a:pt x="0" y="15424"/>
              </a:moveTo>
              <a:lnTo>
                <a:pt x="386344" y="1542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6426157" y="796155"/>
        <a:ext cx="19317" cy="19317"/>
      </dsp:txXfrm>
    </dsp:sp>
    <dsp:sp modelId="{2695BAA4-44BB-44E3-96DC-F32CDA8CFBF3}">
      <dsp:nvSpPr>
        <dsp:cNvPr id="0" name=""/>
        <dsp:cNvSpPr/>
      </dsp:nvSpPr>
      <dsp:spPr>
        <a:xfrm>
          <a:off x="6592675" y="722483"/>
          <a:ext cx="784293" cy="392146"/>
        </a:xfrm>
        <a:prstGeom prst="roundRect">
          <a:avLst>
            <a:gd name="adj" fmla="val 10000"/>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imagefile2</a:t>
          </a:r>
          <a:endParaRPr lang="en-US" sz="900" kern="1200" dirty="0">
            <a:solidFill>
              <a:schemeClr val="tx1"/>
            </a:solidFill>
          </a:endParaRPr>
        </a:p>
      </dsp:txBody>
      <dsp:txXfrm>
        <a:off x="6604161" y="733969"/>
        <a:ext cx="761321" cy="369174"/>
      </dsp:txXfrm>
    </dsp:sp>
    <dsp:sp modelId="{A63685EB-3767-40BF-8304-8DA87F02F032}">
      <dsp:nvSpPr>
        <dsp:cNvPr id="0" name=""/>
        <dsp:cNvSpPr/>
      </dsp:nvSpPr>
      <dsp:spPr>
        <a:xfrm rot="2142401">
          <a:off x="5144633" y="1015873"/>
          <a:ext cx="386344" cy="30849"/>
        </a:xfrm>
        <a:custGeom>
          <a:avLst/>
          <a:gdLst/>
          <a:ahLst/>
          <a:cxnLst/>
          <a:rect l="0" t="0" r="0" b="0"/>
          <a:pathLst>
            <a:path>
              <a:moveTo>
                <a:pt x="0" y="15424"/>
              </a:moveTo>
              <a:lnTo>
                <a:pt x="386344" y="1542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5328146" y="1021640"/>
        <a:ext cx="19317" cy="19317"/>
      </dsp:txXfrm>
    </dsp:sp>
    <dsp:sp modelId="{71AF86C2-5FEF-4446-8A05-C241B3A000A0}">
      <dsp:nvSpPr>
        <dsp:cNvPr id="0" name=""/>
        <dsp:cNvSpPr/>
      </dsp:nvSpPr>
      <dsp:spPr>
        <a:xfrm>
          <a:off x="5494664" y="947967"/>
          <a:ext cx="784293" cy="392146"/>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Measurement-run2</a:t>
          </a:r>
          <a:endParaRPr lang="en-US" sz="900" kern="1200" dirty="0">
            <a:solidFill>
              <a:schemeClr val="tx1"/>
            </a:solidFill>
          </a:endParaRPr>
        </a:p>
      </dsp:txBody>
      <dsp:txXfrm>
        <a:off x="5506150" y="959453"/>
        <a:ext cx="761321" cy="369174"/>
      </dsp:txXfrm>
    </dsp:sp>
    <dsp:sp modelId="{A31B3CC7-049B-4333-AC14-6A64DE7BA66F}">
      <dsp:nvSpPr>
        <dsp:cNvPr id="0" name=""/>
        <dsp:cNvSpPr/>
      </dsp:nvSpPr>
      <dsp:spPr>
        <a:xfrm rot="2142401">
          <a:off x="1850599" y="1241358"/>
          <a:ext cx="386344" cy="30849"/>
        </a:xfrm>
        <a:custGeom>
          <a:avLst/>
          <a:gdLst/>
          <a:ahLst/>
          <a:cxnLst/>
          <a:rect l="0" t="0" r="0" b="0"/>
          <a:pathLst>
            <a:path>
              <a:moveTo>
                <a:pt x="0" y="15424"/>
              </a:moveTo>
              <a:lnTo>
                <a:pt x="386344" y="1542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2034113" y="1247124"/>
        <a:ext cx="19317" cy="19317"/>
      </dsp:txXfrm>
    </dsp:sp>
    <dsp:sp modelId="{75FCF956-3203-45BD-96C4-E583B942FD10}">
      <dsp:nvSpPr>
        <dsp:cNvPr id="0" name=""/>
        <dsp:cNvSpPr/>
      </dsp:nvSpPr>
      <dsp:spPr>
        <a:xfrm>
          <a:off x="2200630" y="1173452"/>
          <a:ext cx="784293" cy="3921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Data20</a:t>
          </a:r>
          <a:endParaRPr lang="en-US" sz="900" kern="1200" dirty="0">
            <a:solidFill>
              <a:schemeClr val="tx1"/>
            </a:solidFill>
          </a:endParaRPr>
        </a:p>
      </dsp:txBody>
      <dsp:txXfrm>
        <a:off x="2212116" y="1184938"/>
        <a:ext cx="761321" cy="369174"/>
      </dsp:txXfrm>
    </dsp:sp>
    <dsp:sp modelId="{C03EC3D8-060F-4280-8CD0-FFE94B5F8EF5}">
      <dsp:nvSpPr>
        <dsp:cNvPr id="0" name=""/>
        <dsp:cNvSpPr/>
      </dsp:nvSpPr>
      <dsp:spPr>
        <a:xfrm>
          <a:off x="2984924" y="1354100"/>
          <a:ext cx="313717" cy="30849"/>
        </a:xfrm>
        <a:custGeom>
          <a:avLst/>
          <a:gdLst/>
          <a:ahLst/>
          <a:cxnLst/>
          <a:rect l="0" t="0" r="0" b="0"/>
          <a:pathLst>
            <a:path>
              <a:moveTo>
                <a:pt x="0" y="15424"/>
              </a:moveTo>
              <a:lnTo>
                <a:pt x="313717" y="1542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3133939" y="1361682"/>
        <a:ext cx="15685" cy="15685"/>
      </dsp:txXfrm>
    </dsp:sp>
    <dsp:sp modelId="{3C64BED2-0755-4623-B9A4-EBD8EAE6C312}">
      <dsp:nvSpPr>
        <dsp:cNvPr id="0" name=""/>
        <dsp:cNvSpPr/>
      </dsp:nvSpPr>
      <dsp:spPr>
        <a:xfrm>
          <a:off x="3298641" y="1173452"/>
          <a:ext cx="784293" cy="3921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e16532</a:t>
          </a:r>
          <a:endParaRPr lang="en-US" sz="900" kern="1200" dirty="0">
            <a:solidFill>
              <a:schemeClr val="tx1"/>
            </a:solidFill>
          </a:endParaRPr>
        </a:p>
      </dsp:txBody>
      <dsp:txXfrm>
        <a:off x="3310127" y="1184938"/>
        <a:ext cx="761321" cy="369174"/>
      </dsp:txXfrm>
    </dsp:sp>
    <dsp:sp modelId="{81B68925-2FC6-4BBA-8CDD-093CFC0D5CF3}">
      <dsp:nvSpPr>
        <dsp:cNvPr id="0" name=""/>
        <dsp:cNvSpPr/>
      </dsp:nvSpPr>
      <dsp:spPr>
        <a:xfrm>
          <a:off x="4082935" y="1354100"/>
          <a:ext cx="313717" cy="30849"/>
        </a:xfrm>
        <a:custGeom>
          <a:avLst/>
          <a:gdLst/>
          <a:ahLst/>
          <a:cxnLst/>
          <a:rect l="0" t="0" r="0" b="0"/>
          <a:pathLst>
            <a:path>
              <a:moveTo>
                <a:pt x="0" y="15424"/>
              </a:moveTo>
              <a:lnTo>
                <a:pt x="313717" y="1542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4231951" y="1361682"/>
        <a:ext cx="15685" cy="15685"/>
      </dsp:txXfrm>
    </dsp:sp>
    <dsp:sp modelId="{424FD16E-D59F-47DF-91B7-0E0BE18BF3B1}">
      <dsp:nvSpPr>
        <dsp:cNvPr id="0" name=""/>
        <dsp:cNvSpPr/>
      </dsp:nvSpPr>
      <dsp:spPr>
        <a:xfrm>
          <a:off x="4396652" y="1173452"/>
          <a:ext cx="784293" cy="392146"/>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err="1" smtClean="0">
              <a:solidFill>
                <a:schemeClr val="tx1"/>
              </a:solidFill>
            </a:rPr>
            <a:t>measurementX</a:t>
          </a:r>
          <a:endParaRPr lang="en-US" sz="900" kern="1200" dirty="0">
            <a:solidFill>
              <a:schemeClr val="tx1"/>
            </a:solidFill>
          </a:endParaRPr>
        </a:p>
      </dsp:txBody>
      <dsp:txXfrm>
        <a:off x="4408138" y="1184938"/>
        <a:ext cx="761321" cy="369174"/>
      </dsp:txXfrm>
    </dsp:sp>
    <dsp:sp modelId="{8B67E7B2-74F5-4560-B3B3-4144868AB744}">
      <dsp:nvSpPr>
        <dsp:cNvPr id="0" name=""/>
        <dsp:cNvSpPr/>
      </dsp:nvSpPr>
      <dsp:spPr>
        <a:xfrm rot="2829178">
          <a:off x="715100" y="1635956"/>
          <a:ext cx="461319" cy="30849"/>
        </a:xfrm>
        <a:custGeom>
          <a:avLst/>
          <a:gdLst/>
          <a:ahLst/>
          <a:cxnLst/>
          <a:rect l="0" t="0" r="0" b="0"/>
          <a:pathLst>
            <a:path>
              <a:moveTo>
                <a:pt x="0" y="15424"/>
              </a:moveTo>
              <a:lnTo>
                <a:pt x="461319" y="1542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934227" y="1639848"/>
        <a:ext cx="23065" cy="23065"/>
      </dsp:txXfrm>
    </dsp:sp>
    <dsp:sp modelId="{7990E7CE-86D9-473C-BD52-E9C0B0B78B7F}">
      <dsp:nvSpPr>
        <dsp:cNvPr id="0" name=""/>
        <dsp:cNvSpPr/>
      </dsp:nvSpPr>
      <dsp:spPr>
        <a:xfrm>
          <a:off x="1102619" y="1624420"/>
          <a:ext cx="784293" cy="3921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X12SA</a:t>
          </a:r>
          <a:endParaRPr lang="en-US" sz="900" kern="1200" dirty="0">
            <a:solidFill>
              <a:schemeClr val="tx1"/>
            </a:solidFill>
          </a:endParaRPr>
        </a:p>
      </dsp:txBody>
      <dsp:txXfrm>
        <a:off x="1114105" y="1635906"/>
        <a:ext cx="761321" cy="369174"/>
      </dsp:txXfrm>
    </dsp:sp>
    <dsp:sp modelId="{8947E65E-8B58-4A44-A959-426A8E6CD350}">
      <dsp:nvSpPr>
        <dsp:cNvPr id="0" name=""/>
        <dsp:cNvSpPr/>
      </dsp:nvSpPr>
      <dsp:spPr>
        <a:xfrm>
          <a:off x="1886912" y="1805069"/>
          <a:ext cx="313717" cy="30849"/>
        </a:xfrm>
        <a:custGeom>
          <a:avLst/>
          <a:gdLst/>
          <a:ahLst/>
          <a:cxnLst/>
          <a:rect l="0" t="0" r="0" b="0"/>
          <a:pathLst>
            <a:path>
              <a:moveTo>
                <a:pt x="0" y="15424"/>
              </a:moveTo>
              <a:lnTo>
                <a:pt x="313717" y="1542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2035928" y="1812651"/>
        <a:ext cx="15685" cy="15685"/>
      </dsp:txXfrm>
    </dsp:sp>
    <dsp:sp modelId="{9DC802A4-D3E1-4898-9807-3445538D247A}">
      <dsp:nvSpPr>
        <dsp:cNvPr id="0" name=""/>
        <dsp:cNvSpPr/>
      </dsp:nvSpPr>
      <dsp:spPr>
        <a:xfrm>
          <a:off x="2200630" y="1624420"/>
          <a:ext cx="784293" cy="3921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Data1</a:t>
          </a:r>
          <a:endParaRPr lang="en-US" sz="900" kern="1200" dirty="0">
            <a:solidFill>
              <a:schemeClr val="tx1"/>
            </a:solidFill>
          </a:endParaRPr>
        </a:p>
      </dsp:txBody>
      <dsp:txXfrm>
        <a:off x="2212116" y="1635906"/>
        <a:ext cx="761321" cy="36917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8786" name="Rectangle 2"/>
          <p:cNvSpPr>
            <a:spLocks noGrp="1" noChangeArrowheads="1"/>
          </p:cNvSpPr>
          <p:nvPr>
            <p:ph type="hdr" sz="quarter"/>
          </p:nvPr>
        </p:nvSpPr>
        <p:spPr bwMode="auto">
          <a:xfrm>
            <a:off x="0" y="0"/>
            <a:ext cx="2944807" cy="497008"/>
          </a:xfrm>
          <a:prstGeom prst="rect">
            <a:avLst/>
          </a:prstGeom>
          <a:noFill/>
          <a:ln w="9525">
            <a:noFill/>
            <a:miter lim="800000"/>
            <a:headEnd/>
            <a:tailEnd/>
          </a:ln>
          <a:effectLst/>
        </p:spPr>
        <p:txBody>
          <a:bodyPr vert="horz" wrap="square" lIns="95561" tIns="47782" rIns="95561" bIns="47782" numCol="1" anchor="t" anchorCtr="0" compatLnSpc="1">
            <a:prstTxWarp prst="textNoShape">
              <a:avLst/>
            </a:prstTxWarp>
          </a:bodyPr>
          <a:lstStyle>
            <a:lvl1pPr defTabSz="955672">
              <a:spcBef>
                <a:spcPct val="0"/>
              </a:spcBef>
              <a:defRPr sz="1200" baseline="30000">
                <a:latin typeface="Times" charset="0"/>
                <a:ea typeface="ヒラギノ角ゴ Pro W3" charset="-128"/>
                <a:cs typeface="ヒラギノ角ゴ Pro W3" charset="-128"/>
              </a:defRPr>
            </a:lvl1pPr>
          </a:lstStyle>
          <a:p>
            <a:pPr>
              <a:defRPr/>
            </a:pPr>
            <a:endParaRPr lang="en-GB" dirty="0">
              <a:latin typeface="+mn-lt"/>
            </a:endParaRPr>
          </a:p>
        </p:txBody>
      </p:sp>
      <p:sp>
        <p:nvSpPr>
          <p:cNvPr id="118787" name="Rectangle 3"/>
          <p:cNvSpPr>
            <a:spLocks noGrp="1" noChangeArrowheads="1"/>
          </p:cNvSpPr>
          <p:nvPr>
            <p:ph type="dt" sz="quarter" idx="1"/>
          </p:nvPr>
        </p:nvSpPr>
        <p:spPr bwMode="auto">
          <a:xfrm>
            <a:off x="3849694" y="0"/>
            <a:ext cx="2944807" cy="497008"/>
          </a:xfrm>
          <a:prstGeom prst="rect">
            <a:avLst/>
          </a:prstGeom>
          <a:noFill/>
          <a:ln w="9525">
            <a:noFill/>
            <a:miter lim="800000"/>
            <a:headEnd/>
            <a:tailEnd/>
          </a:ln>
          <a:effectLst/>
        </p:spPr>
        <p:txBody>
          <a:bodyPr vert="horz" wrap="square" lIns="95561" tIns="47782" rIns="95561" bIns="47782" numCol="1" anchor="t" anchorCtr="0" compatLnSpc="1">
            <a:prstTxWarp prst="textNoShape">
              <a:avLst/>
            </a:prstTxWarp>
          </a:bodyPr>
          <a:lstStyle>
            <a:lvl1pPr algn="r" defTabSz="955672">
              <a:spcBef>
                <a:spcPct val="0"/>
              </a:spcBef>
              <a:defRPr sz="1200" baseline="30000">
                <a:latin typeface="Times" charset="0"/>
                <a:ea typeface="ヒラギノ角ゴ Pro W3" charset="-128"/>
                <a:cs typeface="ヒラギノ角ゴ Pro W3" charset="-128"/>
              </a:defRPr>
            </a:lvl1pPr>
          </a:lstStyle>
          <a:p>
            <a:pPr>
              <a:defRPr/>
            </a:pPr>
            <a:endParaRPr lang="en-GB" dirty="0">
              <a:latin typeface="+mn-lt"/>
            </a:endParaRPr>
          </a:p>
        </p:txBody>
      </p:sp>
      <p:sp>
        <p:nvSpPr>
          <p:cNvPr id="118788" name="Rectangle 4"/>
          <p:cNvSpPr>
            <a:spLocks noGrp="1" noChangeArrowheads="1"/>
          </p:cNvSpPr>
          <p:nvPr>
            <p:ph type="ftr" sz="quarter" idx="2"/>
          </p:nvPr>
        </p:nvSpPr>
        <p:spPr bwMode="auto">
          <a:xfrm>
            <a:off x="0" y="9434393"/>
            <a:ext cx="2944807" cy="497008"/>
          </a:xfrm>
          <a:prstGeom prst="rect">
            <a:avLst/>
          </a:prstGeom>
          <a:noFill/>
          <a:ln w="9525">
            <a:noFill/>
            <a:miter lim="800000"/>
            <a:headEnd/>
            <a:tailEnd/>
          </a:ln>
          <a:effectLst/>
        </p:spPr>
        <p:txBody>
          <a:bodyPr vert="horz" wrap="square" lIns="95561" tIns="47782" rIns="95561" bIns="47782" numCol="1" anchor="b" anchorCtr="0" compatLnSpc="1">
            <a:prstTxWarp prst="textNoShape">
              <a:avLst/>
            </a:prstTxWarp>
          </a:bodyPr>
          <a:lstStyle>
            <a:lvl1pPr defTabSz="955672">
              <a:spcBef>
                <a:spcPct val="0"/>
              </a:spcBef>
              <a:defRPr sz="1200" baseline="30000">
                <a:latin typeface="Times" charset="0"/>
                <a:ea typeface="ヒラギノ角ゴ Pro W3" charset="-128"/>
                <a:cs typeface="ヒラギノ角ゴ Pro W3" charset="-128"/>
              </a:defRPr>
            </a:lvl1pPr>
          </a:lstStyle>
          <a:p>
            <a:pPr>
              <a:defRPr/>
            </a:pPr>
            <a:endParaRPr lang="en-GB">
              <a:latin typeface="+mn-lt"/>
            </a:endParaRPr>
          </a:p>
        </p:txBody>
      </p:sp>
      <p:sp>
        <p:nvSpPr>
          <p:cNvPr id="118789" name="Rectangle 5"/>
          <p:cNvSpPr>
            <a:spLocks noGrp="1" noChangeArrowheads="1"/>
          </p:cNvSpPr>
          <p:nvPr>
            <p:ph type="sldNum" sz="quarter" idx="3"/>
          </p:nvPr>
        </p:nvSpPr>
        <p:spPr bwMode="auto">
          <a:xfrm>
            <a:off x="3849694" y="9434393"/>
            <a:ext cx="2944807" cy="497008"/>
          </a:xfrm>
          <a:prstGeom prst="rect">
            <a:avLst/>
          </a:prstGeom>
          <a:noFill/>
          <a:ln w="9525">
            <a:noFill/>
            <a:miter lim="800000"/>
            <a:headEnd/>
            <a:tailEnd/>
          </a:ln>
          <a:effectLst/>
        </p:spPr>
        <p:txBody>
          <a:bodyPr vert="horz" wrap="square" lIns="95561" tIns="47782" rIns="95561" bIns="47782" numCol="1" anchor="b" anchorCtr="0" compatLnSpc="1">
            <a:prstTxWarp prst="textNoShape">
              <a:avLst/>
            </a:prstTxWarp>
          </a:bodyPr>
          <a:lstStyle>
            <a:lvl1pPr algn="r" defTabSz="955672">
              <a:spcBef>
                <a:spcPct val="0"/>
              </a:spcBef>
              <a:defRPr sz="1200" baseline="30000">
                <a:latin typeface="Times" charset="0"/>
              </a:defRPr>
            </a:lvl1pPr>
          </a:lstStyle>
          <a:p>
            <a:pPr>
              <a:defRPr/>
            </a:pPr>
            <a:fld id="{630A188E-C926-984B-863C-48B251A81B15}" type="slidenum">
              <a:rPr lang="en-GB">
                <a:latin typeface="+mn-lt"/>
              </a:rPr>
              <a:pPr>
                <a:defRPr/>
              </a:pPr>
              <a:t>‹#›</a:t>
            </a:fld>
            <a:endParaRPr lang="en-GB" dirty="0">
              <a:latin typeface="+mn-lt"/>
            </a:endParaRPr>
          </a:p>
        </p:txBody>
      </p:sp>
    </p:spTree>
    <p:extLst>
      <p:ext uri="{BB962C8B-B14F-4D97-AF65-F5344CB8AC3E}">
        <p14:creationId xmlns:p14="http://schemas.microsoft.com/office/powerpoint/2010/main" val="289599428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bwMode="auto">
          <a:xfrm>
            <a:off x="0" y="0"/>
            <a:ext cx="2944807" cy="497008"/>
          </a:xfrm>
          <a:prstGeom prst="rect">
            <a:avLst/>
          </a:prstGeom>
          <a:noFill/>
          <a:ln w="9525">
            <a:noFill/>
            <a:miter lim="800000"/>
            <a:headEnd/>
            <a:tailEnd/>
          </a:ln>
          <a:effectLst/>
        </p:spPr>
        <p:txBody>
          <a:bodyPr vert="horz" wrap="square" lIns="95561" tIns="47782" rIns="95561" bIns="47782" numCol="1" anchor="t" anchorCtr="0" compatLnSpc="1">
            <a:prstTxWarp prst="textNoShape">
              <a:avLst/>
            </a:prstTxWarp>
          </a:bodyPr>
          <a:lstStyle>
            <a:lvl1pPr defTabSz="955672">
              <a:spcBef>
                <a:spcPct val="0"/>
              </a:spcBef>
              <a:defRPr sz="1000" baseline="0">
                <a:latin typeface="+mn-lt"/>
                <a:ea typeface="ヒラギノ角ゴ Pro W3" charset="-128"/>
                <a:cs typeface="ヒラギノ角ゴ Pro W3" charset="-128"/>
              </a:defRPr>
            </a:lvl1pPr>
          </a:lstStyle>
          <a:p>
            <a:pPr>
              <a:defRPr/>
            </a:pPr>
            <a:endParaRPr lang="de-DE" dirty="0"/>
          </a:p>
        </p:txBody>
      </p:sp>
      <p:sp>
        <p:nvSpPr>
          <p:cNvPr id="122883" name="Rectangle 3"/>
          <p:cNvSpPr>
            <a:spLocks noGrp="1" noChangeArrowheads="1"/>
          </p:cNvSpPr>
          <p:nvPr>
            <p:ph type="dt" idx="1"/>
          </p:nvPr>
        </p:nvSpPr>
        <p:spPr bwMode="auto">
          <a:xfrm>
            <a:off x="3849694" y="0"/>
            <a:ext cx="2944807" cy="497008"/>
          </a:xfrm>
          <a:prstGeom prst="rect">
            <a:avLst/>
          </a:prstGeom>
          <a:noFill/>
          <a:ln w="9525">
            <a:noFill/>
            <a:miter lim="800000"/>
            <a:headEnd/>
            <a:tailEnd/>
          </a:ln>
          <a:effectLst/>
        </p:spPr>
        <p:txBody>
          <a:bodyPr vert="horz" wrap="square" lIns="95561" tIns="47782" rIns="95561" bIns="47782" numCol="1" anchor="t" anchorCtr="0" compatLnSpc="1">
            <a:prstTxWarp prst="textNoShape">
              <a:avLst/>
            </a:prstTxWarp>
          </a:bodyPr>
          <a:lstStyle>
            <a:lvl1pPr algn="r" defTabSz="955672">
              <a:spcBef>
                <a:spcPct val="0"/>
              </a:spcBef>
              <a:defRPr sz="1000" baseline="0">
                <a:latin typeface="+mn-lt"/>
                <a:ea typeface="ヒラギノ角ゴ Pro W3" charset="-128"/>
                <a:cs typeface="ヒラギノ角ゴ Pro W3" charset="-128"/>
              </a:defRPr>
            </a:lvl1pPr>
          </a:lstStyle>
          <a:p>
            <a:pPr>
              <a:defRPr/>
            </a:pPr>
            <a:endParaRPr lang="de-DE" dirty="0"/>
          </a:p>
        </p:txBody>
      </p:sp>
      <p:sp>
        <p:nvSpPr>
          <p:cNvPr id="7172" name="Rectangle 4"/>
          <p:cNvSpPr>
            <a:spLocks noGrp="1" noRot="1" noChangeAspect="1" noChangeArrowheads="1" noTextEdit="1"/>
          </p:cNvSpPr>
          <p:nvPr>
            <p:ph type="sldImg" idx="2"/>
          </p:nvPr>
        </p:nvSpPr>
        <p:spPr bwMode="auto">
          <a:xfrm>
            <a:off x="915988" y="746125"/>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22885" name="Rectangle 5"/>
          <p:cNvSpPr>
            <a:spLocks noGrp="1" noChangeArrowheads="1"/>
          </p:cNvSpPr>
          <p:nvPr>
            <p:ph type="body" sz="quarter" idx="3"/>
          </p:nvPr>
        </p:nvSpPr>
        <p:spPr bwMode="auto">
          <a:xfrm>
            <a:off x="906631" y="4718072"/>
            <a:ext cx="4981238" cy="446781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de-DE" noProof="0" dirty="0"/>
              <a:t>Mastertextformat bearbeiten</a:t>
            </a:r>
          </a:p>
          <a:p>
            <a:pPr lvl="1"/>
            <a:r>
              <a:rPr lang="de-DE" noProof="0" dirty="0"/>
              <a:t>Zweite Ebene</a:t>
            </a:r>
          </a:p>
          <a:p>
            <a:pPr lvl="2"/>
            <a:r>
              <a:rPr lang="de-DE" noProof="0" dirty="0"/>
              <a:t>Dritte Ebene</a:t>
            </a:r>
          </a:p>
          <a:p>
            <a:pPr lvl="3"/>
            <a:r>
              <a:rPr lang="de-DE" noProof="0" dirty="0"/>
              <a:t>Vierte Ebene</a:t>
            </a:r>
          </a:p>
          <a:p>
            <a:pPr lvl="4"/>
            <a:r>
              <a:rPr lang="de-DE" noProof="0" dirty="0"/>
              <a:t>Fünfte Ebene</a:t>
            </a:r>
          </a:p>
          <a:p>
            <a:pPr lvl="5"/>
            <a:r>
              <a:rPr lang="de-DE" noProof="0" dirty="0"/>
              <a:t>Sechste Ebene</a:t>
            </a:r>
          </a:p>
          <a:p>
            <a:pPr lvl="6"/>
            <a:r>
              <a:rPr lang="de-DE" noProof="0" dirty="0"/>
              <a:t>Siebte Ebene</a:t>
            </a:r>
          </a:p>
          <a:p>
            <a:pPr lvl="7"/>
            <a:r>
              <a:rPr lang="de-DE" noProof="0" dirty="0"/>
              <a:t>Achte Ebene</a:t>
            </a:r>
          </a:p>
          <a:p>
            <a:pPr lvl="8"/>
            <a:r>
              <a:rPr lang="de-DE" noProof="0" dirty="0"/>
              <a:t>Neunte Ebene</a:t>
            </a:r>
          </a:p>
        </p:txBody>
      </p:sp>
      <p:sp>
        <p:nvSpPr>
          <p:cNvPr id="122886" name="Rectangle 6"/>
          <p:cNvSpPr>
            <a:spLocks noGrp="1" noChangeArrowheads="1"/>
          </p:cNvSpPr>
          <p:nvPr>
            <p:ph type="ftr" sz="quarter" idx="4"/>
          </p:nvPr>
        </p:nvSpPr>
        <p:spPr bwMode="auto">
          <a:xfrm>
            <a:off x="0" y="9434393"/>
            <a:ext cx="2944807" cy="497008"/>
          </a:xfrm>
          <a:prstGeom prst="rect">
            <a:avLst/>
          </a:prstGeom>
          <a:noFill/>
          <a:ln w="9525">
            <a:noFill/>
            <a:miter lim="800000"/>
            <a:headEnd/>
            <a:tailEnd/>
          </a:ln>
          <a:effectLst/>
        </p:spPr>
        <p:txBody>
          <a:bodyPr vert="horz" wrap="square" lIns="95561" tIns="47782" rIns="95561" bIns="47782" numCol="1" anchor="b" anchorCtr="0" compatLnSpc="1">
            <a:prstTxWarp prst="textNoShape">
              <a:avLst/>
            </a:prstTxWarp>
          </a:bodyPr>
          <a:lstStyle>
            <a:lvl1pPr defTabSz="955672">
              <a:spcBef>
                <a:spcPct val="0"/>
              </a:spcBef>
              <a:defRPr sz="1000" baseline="0">
                <a:latin typeface="+mn-lt"/>
                <a:ea typeface="ヒラギノ角ゴ Pro W3" charset="-128"/>
                <a:cs typeface="ヒラギノ角ゴ Pro W3" charset="-128"/>
              </a:defRPr>
            </a:lvl1pPr>
          </a:lstStyle>
          <a:p>
            <a:pPr>
              <a:defRPr/>
            </a:pPr>
            <a:endParaRPr lang="de-DE" dirty="0"/>
          </a:p>
        </p:txBody>
      </p:sp>
      <p:sp>
        <p:nvSpPr>
          <p:cNvPr id="122887" name="Rectangle 7"/>
          <p:cNvSpPr>
            <a:spLocks noGrp="1" noChangeArrowheads="1"/>
          </p:cNvSpPr>
          <p:nvPr>
            <p:ph type="sldNum" sz="quarter" idx="5"/>
          </p:nvPr>
        </p:nvSpPr>
        <p:spPr bwMode="auto">
          <a:xfrm>
            <a:off x="3849694" y="9434393"/>
            <a:ext cx="2944807" cy="497008"/>
          </a:xfrm>
          <a:prstGeom prst="rect">
            <a:avLst/>
          </a:prstGeom>
          <a:noFill/>
          <a:ln w="9525">
            <a:noFill/>
            <a:miter lim="800000"/>
            <a:headEnd/>
            <a:tailEnd/>
          </a:ln>
          <a:effectLst/>
        </p:spPr>
        <p:txBody>
          <a:bodyPr vert="horz" wrap="square" lIns="95561" tIns="47782" rIns="95561" bIns="47782" numCol="1" anchor="b" anchorCtr="0" compatLnSpc="1">
            <a:prstTxWarp prst="textNoShape">
              <a:avLst/>
            </a:prstTxWarp>
          </a:bodyPr>
          <a:lstStyle>
            <a:lvl1pPr algn="r" defTabSz="955672">
              <a:spcBef>
                <a:spcPct val="0"/>
              </a:spcBef>
              <a:defRPr sz="1000" baseline="0">
                <a:latin typeface="+mn-lt"/>
              </a:defRPr>
            </a:lvl1pPr>
          </a:lstStyle>
          <a:p>
            <a:pPr>
              <a:defRPr/>
            </a:pPr>
            <a:fld id="{EC696245-F065-0B47-B74E-D5003861FD61}" type="slidenum">
              <a:rPr lang="de-DE" smtClean="0"/>
              <a:pPr>
                <a:defRPr/>
              </a:pPr>
              <a:t>‹#›</a:t>
            </a:fld>
            <a:endParaRPr lang="de-DE" dirty="0"/>
          </a:p>
        </p:txBody>
      </p:sp>
    </p:spTree>
    <p:extLst>
      <p:ext uri="{BB962C8B-B14F-4D97-AF65-F5344CB8AC3E}">
        <p14:creationId xmlns:p14="http://schemas.microsoft.com/office/powerpoint/2010/main" val="761473846"/>
      </p:ext>
    </p:extLst>
  </p:cSld>
  <p:clrMap bg1="lt1" tx1="dk1" bg2="lt2" tx2="dk2" accent1="accent1" accent2="accent2" accent3="accent3" accent4="accent4" accent5="accent5" accent6="accent6" hlink="hlink" folHlink="folHlink"/>
  <p:hf hdr="0" ftr="0" dt="0"/>
  <p:notesStyle>
    <a:lvl1pPr marL="90488" indent="-90488" algn="l" rtl="0" eaLnBrk="0" fontAlgn="base" hangingPunct="0">
      <a:spcBef>
        <a:spcPts val="0"/>
      </a:spcBef>
      <a:spcAft>
        <a:spcPct val="0"/>
      </a:spcAft>
      <a:buFont typeface="Arial" panose="020B0604020202020204" pitchFamily="34" charset="0"/>
      <a:buChar char="•"/>
      <a:defRPr sz="1000" kern="1200" baseline="0">
        <a:solidFill>
          <a:schemeClr val="tx1"/>
        </a:solidFill>
        <a:latin typeface="+mn-lt"/>
        <a:ea typeface="ヒラギノ角ゴ Pro W3" pitchFamily="-108" charset="-128"/>
        <a:cs typeface="ヒラギノ角ゴ Pro W3" pitchFamily="-108" charset="-128"/>
      </a:defRPr>
    </a:lvl1pPr>
    <a:lvl2pPr marL="180975" indent="-92075" algn="l" rtl="0" eaLnBrk="0" fontAlgn="base" hangingPunct="0">
      <a:spcBef>
        <a:spcPts val="0"/>
      </a:spcBef>
      <a:spcAft>
        <a:spcPct val="0"/>
      </a:spcAft>
      <a:buFont typeface="Symbol" panose="05050102010706020507" pitchFamily="18" charset="2"/>
      <a:buChar char="-"/>
      <a:defRPr sz="1000" kern="1200" baseline="0">
        <a:solidFill>
          <a:schemeClr val="tx1"/>
        </a:solidFill>
        <a:latin typeface="+mn-lt"/>
        <a:ea typeface="ヒラギノ角ゴ Pro W3" charset="-128"/>
        <a:cs typeface="ヒラギノ角ゴ Pro W3" charset="0"/>
      </a:defRPr>
    </a:lvl2pPr>
    <a:lvl3pPr marL="266700" indent="-85725" algn="l" rtl="0" eaLnBrk="0" fontAlgn="base" hangingPunct="0">
      <a:spcBef>
        <a:spcPts val="0"/>
      </a:spcBef>
      <a:spcAft>
        <a:spcPct val="0"/>
      </a:spcAft>
      <a:buFont typeface="Symbol" panose="05050102010706020507" pitchFamily="18" charset="2"/>
      <a:buChar char="-"/>
      <a:defRPr sz="1000" kern="1200" baseline="0">
        <a:solidFill>
          <a:schemeClr val="tx1"/>
        </a:solidFill>
        <a:latin typeface="+mn-lt"/>
        <a:ea typeface="ＭＳ Ｐゴシック" charset="-128"/>
        <a:cs typeface="ＭＳ Ｐゴシック" charset="-128"/>
      </a:defRPr>
    </a:lvl3pPr>
    <a:lvl4pPr marL="357188" indent="-90488" algn="l" rtl="0" eaLnBrk="0" fontAlgn="base" hangingPunct="0">
      <a:spcBef>
        <a:spcPts val="0"/>
      </a:spcBef>
      <a:spcAft>
        <a:spcPct val="0"/>
      </a:spcAft>
      <a:buFont typeface="Symbol" panose="05050102010706020507" pitchFamily="18" charset="2"/>
      <a:buChar char="-"/>
      <a:defRPr sz="1000" kern="1200" baseline="0">
        <a:solidFill>
          <a:schemeClr val="tx1"/>
        </a:solidFill>
        <a:latin typeface="+mn-lt"/>
        <a:ea typeface="ＭＳ Ｐゴシック" charset="-128"/>
        <a:cs typeface="ＭＳ Ｐゴシック" charset="-128"/>
      </a:defRPr>
    </a:lvl4pPr>
    <a:lvl5pPr marL="447675" indent="-90488" algn="l" rtl="0" eaLnBrk="0" fontAlgn="base" hangingPunct="0">
      <a:spcBef>
        <a:spcPts val="0"/>
      </a:spcBef>
      <a:spcAft>
        <a:spcPct val="0"/>
      </a:spcAft>
      <a:buFont typeface="Symbol" panose="05050102010706020507" pitchFamily="18" charset="2"/>
      <a:buChar char="-"/>
      <a:defRPr sz="1000" kern="1200" baseline="0">
        <a:solidFill>
          <a:schemeClr val="tx1"/>
        </a:solidFill>
        <a:latin typeface="+mn-lt"/>
        <a:ea typeface="ヒラギノ角ゴ Pro W3" pitchFamily="-112" charset="-128"/>
        <a:cs typeface="ＭＳ Ｐゴシック" charset="0"/>
      </a:defRPr>
    </a:lvl5pPr>
    <a:lvl6pPr marL="538163" indent="-90488" algn="l" defTabSz="457200" rtl="0" eaLnBrk="1" latinLnBrk="0" hangingPunct="1">
      <a:buFont typeface="Symbol" panose="05050102010706020507" pitchFamily="18" charset="2"/>
      <a:buChar char="-"/>
      <a:defRPr sz="1000" kern="1200" baseline="0">
        <a:solidFill>
          <a:schemeClr val="tx1"/>
        </a:solidFill>
        <a:latin typeface="+mn-lt"/>
        <a:ea typeface="+mn-ea"/>
        <a:cs typeface="Arial" panose="020B0604020202020204" pitchFamily="34" charset="0"/>
      </a:defRPr>
    </a:lvl6pPr>
    <a:lvl7pPr marL="628650" indent="-90488" algn="l" defTabSz="457200" rtl="0" eaLnBrk="1" latinLnBrk="0" hangingPunct="1">
      <a:buFont typeface="Symbol" panose="05050102010706020507" pitchFamily="18" charset="2"/>
      <a:buChar char="-"/>
      <a:defRPr sz="1000" kern="1200">
        <a:solidFill>
          <a:schemeClr val="tx1"/>
        </a:solidFill>
        <a:latin typeface="+mn-lt"/>
        <a:ea typeface="+mn-ea"/>
        <a:cs typeface="Arial" panose="020B0604020202020204" pitchFamily="34" charset="0"/>
      </a:defRPr>
    </a:lvl7pPr>
    <a:lvl8pPr marL="719138" indent="-90488" algn="l" defTabSz="457200" rtl="0" eaLnBrk="1" latinLnBrk="0" hangingPunct="1">
      <a:buFont typeface="Symbol" panose="05050102010706020507" pitchFamily="18" charset="2"/>
      <a:buChar char="-"/>
      <a:defRPr sz="1000" kern="1200">
        <a:solidFill>
          <a:schemeClr val="tx1"/>
        </a:solidFill>
        <a:latin typeface="+mn-lt"/>
        <a:ea typeface="+mn-ea"/>
        <a:cs typeface="Arial" panose="020B0604020202020204" pitchFamily="34" charset="0"/>
      </a:defRPr>
    </a:lvl8pPr>
    <a:lvl9pPr marL="806450" indent="-88900" algn="l" defTabSz="457200" rtl="0" eaLnBrk="1" latinLnBrk="0" hangingPunct="1">
      <a:buFont typeface="Symbol" panose="05050102010706020507" pitchFamily="18" charset="2"/>
      <a:buChar char="-"/>
      <a:defRPr sz="1000" kern="1200">
        <a:solidFill>
          <a:schemeClr val="tx1"/>
        </a:solidFill>
        <a:latin typeface="+mn-lt"/>
        <a:ea typeface="+mn-ea"/>
        <a:cs typeface="Arial" panose="020B0604020202020204" pitchFamily="34" charset="0"/>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696245-F065-0B47-B74E-D5003861FD61}" type="slidenum">
              <a:rPr lang="de-DE" smtClean="0"/>
              <a:pPr>
                <a:defRPr/>
              </a:pPr>
              <a:t>1</a:t>
            </a:fld>
            <a:endParaRPr lang="de-DE" dirty="0"/>
          </a:p>
        </p:txBody>
      </p:sp>
    </p:spTree>
    <p:extLst>
      <p:ext uri="{BB962C8B-B14F-4D97-AF65-F5344CB8AC3E}">
        <p14:creationId xmlns:p14="http://schemas.microsoft.com/office/powerpoint/2010/main" val="40489728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10" name="Picture 2" descr="U:\20160506_PSI_Luftbild_0292.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436" b="7666"/>
          <a:stretch/>
        </p:blipFill>
        <p:spPr bwMode="auto">
          <a:xfrm>
            <a:off x="2642401" y="282698"/>
            <a:ext cx="5674015" cy="3361902"/>
          </a:xfrm>
          <a:prstGeom prst="rect">
            <a:avLst/>
          </a:prstGeom>
          <a:noFill/>
          <a:extLst>
            <a:ext uri="{909E8E84-426E-40DD-AFC4-6F175D3DCCD1}">
              <a14:hiddenFill xmlns:a14="http://schemas.microsoft.com/office/drawing/2010/main">
                <a:solidFill>
                  <a:srgbClr val="FFFFFF"/>
                </a:solidFill>
              </a14:hiddenFill>
            </a:ext>
          </a:extLst>
        </p:spPr>
      </p:pic>
      <p:sp>
        <p:nvSpPr>
          <p:cNvPr id="1027" name="Rectangle 8"/>
          <p:cNvSpPr>
            <a:spLocks noGrp="1" noChangeArrowheads="1"/>
          </p:cNvSpPr>
          <p:nvPr>
            <p:ph type="title"/>
          </p:nvPr>
        </p:nvSpPr>
        <p:spPr>
          <a:xfrm>
            <a:off x="814387" y="4572000"/>
            <a:ext cx="7969249" cy="1388939"/>
          </a:xfrm>
        </p:spPr>
        <p:txBody>
          <a:bodyPr/>
          <a:lstStyle>
            <a:lvl1pPr>
              <a:defRPr sz="3000">
                <a:solidFill>
                  <a:srgbClr val="686868"/>
                </a:solidFill>
                <a:latin typeface="Georgia" charset="0"/>
                <a:ea typeface="ヒラギノ角ゴ Pro W3" charset="0"/>
              </a:defRPr>
            </a:lvl1pPr>
          </a:lstStyle>
          <a:p>
            <a:pPr lvl="0"/>
            <a:r>
              <a:rPr lang="de-DE" noProof="0"/>
              <a:t>Mastertitelformat bearbeiten</a:t>
            </a:r>
            <a:endParaRPr lang="en-GB" noProof="0" dirty="0"/>
          </a:p>
        </p:txBody>
      </p:sp>
      <p:sp>
        <p:nvSpPr>
          <p:cNvPr id="69649" name="Rectangle 17"/>
          <p:cNvSpPr>
            <a:spLocks noGrp="1" noChangeArrowheads="1"/>
          </p:cNvSpPr>
          <p:nvPr>
            <p:ph type="subTitle" sz="quarter" idx="1"/>
          </p:nvPr>
        </p:nvSpPr>
        <p:spPr bwMode="auto">
          <a:xfrm>
            <a:off x="814388" y="4140000"/>
            <a:ext cx="7969249" cy="36452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marL="0" indent="0">
              <a:buNone/>
              <a:defRPr sz="1800" b="1">
                <a:solidFill>
                  <a:srgbClr val="969696"/>
                </a:solidFill>
                <a:ea typeface="ヒラギノ角ゴ Pro W3" charset="0"/>
              </a:defRPr>
            </a:lvl1pPr>
          </a:lstStyle>
          <a:p>
            <a:pPr lvl="0"/>
            <a:r>
              <a:rPr lang="de-DE" noProof="0"/>
              <a:t>Formatvorlage des Untertitelmasters durch Klicken bearbeiten</a:t>
            </a:r>
            <a:endParaRPr lang="en-GB" noProof="0" dirty="0"/>
          </a:p>
        </p:txBody>
      </p:sp>
      <p:sp>
        <p:nvSpPr>
          <p:cNvPr id="9" name="Rechteck 8"/>
          <p:cNvSpPr/>
          <p:nvPr userDrawn="1"/>
        </p:nvSpPr>
        <p:spPr bwMode="auto">
          <a:xfrm>
            <a:off x="-2" y="282698"/>
            <a:ext cx="2534400" cy="3362326"/>
          </a:xfrm>
          <a:prstGeom prst="rect">
            <a:avLst/>
          </a:prstGeom>
          <a:solidFill>
            <a:srgbClr val="E5E5E5"/>
          </a:solidFill>
          <a:ln w="9525" cap="flat" cmpd="sng" algn="ctr">
            <a:noFill/>
            <a:prstDash val="solid"/>
            <a:round/>
            <a:headEnd type="none" w="med" len="med"/>
            <a:tailEnd type="none" w="med" len="med"/>
          </a:ln>
          <a:effectLst/>
        </p:spPr>
        <p:txBody>
          <a:bodyPr/>
          <a:lstStyle/>
          <a:p>
            <a:pPr>
              <a:spcBef>
                <a:spcPct val="0"/>
              </a:spcBef>
              <a:defRPr/>
            </a:pPr>
            <a:endParaRPr lang="de-DE" sz="2400" dirty="0">
              <a:ln>
                <a:solidFill>
                  <a:srgbClr val="FFFFFF"/>
                </a:solidFill>
              </a:ln>
              <a:latin typeface="Times" charset="0"/>
            </a:endParaRPr>
          </a:p>
        </p:txBody>
      </p:sp>
      <p:pic>
        <p:nvPicPr>
          <p:cNvPr id="12" name="Bild 24" descr="PSI-Logo_narrow_30k.eps"/>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830263" y="548680"/>
            <a:ext cx="1219200"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hteck 1"/>
          <p:cNvSpPr>
            <a:spLocks noChangeArrowheads="1"/>
          </p:cNvSpPr>
          <p:nvPr userDrawn="1"/>
        </p:nvSpPr>
        <p:spPr bwMode="auto">
          <a:xfrm>
            <a:off x="5292080" y="3412620"/>
            <a:ext cx="3024336" cy="232404"/>
          </a:xfrm>
          <a:prstGeom prst="rect">
            <a:avLst/>
          </a:prstGeom>
          <a:solidFill>
            <a:schemeClr val="bg1">
              <a:alpha val="7411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0"/>
          <a:lstStyle/>
          <a:p>
            <a:pPr algn="ctr">
              <a:spcBef>
                <a:spcPct val="0"/>
              </a:spcBef>
            </a:pPr>
            <a:r>
              <a:rPr lang="de-CH" sz="1100" b="1" i="0" kern="0" spc="30" dirty="0">
                <a:solidFill>
                  <a:srgbClr val="505150"/>
                </a:solidFill>
                <a:latin typeface="+mn-lt"/>
                <a:cs typeface="Arial" charset="0"/>
              </a:rPr>
              <a:t>WIR SCHAFFEN WISSEN – HEUTE FÜR MORGEN</a:t>
            </a:r>
          </a:p>
        </p:txBody>
      </p:sp>
      <p:sp>
        <p:nvSpPr>
          <p:cNvPr id="14" name="Rechteck 13"/>
          <p:cNvSpPr/>
          <p:nvPr userDrawn="1"/>
        </p:nvSpPr>
        <p:spPr bwMode="auto">
          <a:xfrm>
            <a:off x="8424000" y="282698"/>
            <a:ext cx="720000" cy="3362326"/>
          </a:xfrm>
          <a:prstGeom prst="rect">
            <a:avLst/>
          </a:prstGeom>
          <a:solidFill>
            <a:srgbClr val="E5E5E5"/>
          </a:solidFill>
          <a:ln w="9525" cap="flat" cmpd="sng" algn="ctr">
            <a:noFill/>
            <a:prstDash val="solid"/>
            <a:round/>
            <a:headEnd type="none" w="med" len="med"/>
            <a:tailEnd type="none" w="med" len="med"/>
          </a:ln>
          <a:effectLst/>
        </p:spPr>
        <p:txBody>
          <a:bodyPr/>
          <a:lstStyle/>
          <a:p>
            <a:pPr>
              <a:spcBef>
                <a:spcPct val="0"/>
              </a:spcBef>
              <a:defRPr/>
            </a:pPr>
            <a:endParaRPr lang="de-DE" sz="2400" dirty="0">
              <a:ln>
                <a:solidFill>
                  <a:srgbClr val="FFFFFF"/>
                </a:solidFill>
              </a:ln>
              <a:latin typeface="Times" charset="0"/>
            </a:endParaRPr>
          </a:p>
        </p:txBody>
      </p:sp>
      <p:sp>
        <p:nvSpPr>
          <p:cNvPr id="15" name="Rechteck 15"/>
          <p:cNvSpPr>
            <a:spLocks noChangeArrowheads="1"/>
          </p:cNvSpPr>
          <p:nvPr userDrawn="1"/>
        </p:nvSpPr>
        <p:spPr bwMode="auto">
          <a:xfrm>
            <a:off x="828000" y="6138863"/>
            <a:ext cx="720725" cy="719137"/>
          </a:xfrm>
          <a:prstGeom prst="rect">
            <a:avLst/>
          </a:prstGeom>
          <a:solidFill>
            <a:srgbClr val="B9B9B9"/>
          </a:solidFill>
          <a:ln>
            <a:noFill/>
          </a:ln>
          <a:extLst/>
        </p:spPr>
        <p:txBody>
          <a:bodyPr/>
          <a:lstStyle/>
          <a:p>
            <a:pPr>
              <a:spcBef>
                <a:spcPct val="0"/>
              </a:spcBef>
            </a:pPr>
            <a:endParaRPr lang="de-DE" sz="2400">
              <a:latin typeface="Times" charset="0"/>
            </a:endParaRPr>
          </a:p>
        </p:txBody>
      </p:sp>
    </p:spTree>
    <p:extLst>
      <p:ext uri="{BB962C8B-B14F-4D97-AF65-F5344CB8AC3E}">
        <p14:creationId xmlns:p14="http://schemas.microsoft.com/office/powerpoint/2010/main" val="3333668075"/>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8" name="Inhaltsplatzhalter 7"/>
          <p:cNvSpPr>
            <a:spLocks noGrp="1"/>
          </p:cNvSpPr>
          <p:nvPr>
            <p:ph sz="quarter" idx="13" hasCustomPrompt="1"/>
          </p:nvPr>
        </p:nvSpPr>
        <p:spPr/>
        <p:txBody>
          <a:bodyPr/>
          <a:lstStyle>
            <a:lvl1pPr marL="177800" marR="0" indent="-177800" algn="l" defTabSz="914400" rtl="0" eaLnBrk="1" fontAlgn="auto" latinLnBrk="0" hangingPunct="1">
              <a:lnSpc>
                <a:spcPct val="110000"/>
              </a:lnSpc>
              <a:spcBef>
                <a:spcPts val="0"/>
              </a:spcBef>
              <a:spcAft>
                <a:spcPts val="0"/>
              </a:spcAft>
              <a:buClr>
                <a:schemeClr val="tx1"/>
              </a:buClr>
              <a:buSzPct val="100000"/>
              <a:buFont typeface="Arial" panose="020B0604020202020204" pitchFamily="34" charset="0"/>
              <a:buChar char="•"/>
              <a:tabLst/>
              <a:defRPr>
                <a:latin typeface="+mn-lt"/>
              </a:defRPr>
            </a:lvl1pPr>
            <a:lvl2pPr marL="35560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2pPr>
            <a:lvl3pPr marL="539750" marR="0" indent="-18415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3pPr>
            <a:lvl4pPr marL="71755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4pPr>
            <a:lvl5pPr marL="89535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5pPr>
            <a:lvl6pPr marL="1074738" indent="-179388">
              <a:lnSpc>
                <a:spcPct val="110000"/>
              </a:lnSpc>
              <a:buClr>
                <a:schemeClr val="tx1"/>
              </a:buClr>
              <a:buFont typeface="Symbol" panose="05050102010706020507" pitchFamily="18" charset="2"/>
              <a:buChar char="-"/>
              <a:defRPr sz="1600"/>
            </a:lvl6pPr>
            <a:lvl7pPr marL="1257300" indent="-182563">
              <a:lnSpc>
                <a:spcPct val="110000"/>
              </a:lnSpc>
              <a:buFont typeface="Symbol" panose="05050102010706020507" pitchFamily="18" charset="2"/>
              <a:buChar char="-"/>
              <a:defRPr sz="1600"/>
            </a:lvl7pPr>
            <a:lvl8pPr marL="1436688" indent="-179388">
              <a:lnSpc>
                <a:spcPct val="110000"/>
              </a:lnSpc>
              <a:buFont typeface="Symbol" panose="05050102010706020507" pitchFamily="18" charset="2"/>
              <a:buChar char="-"/>
              <a:defRPr sz="1600"/>
            </a:lvl8pPr>
            <a:lvl9pPr marL="1614488" indent="-177800">
              <a:lnSpc>
                <a:spcPct val="110000"/>
              </a:lnSpc>
              <a:buFont typeface="Symbol" panose="05050102010706020507" pitchFamily="18" charset="2"/>
              <a:buChar char="-"/>
              <a:defRPr sz="1600"/>
            </a:lvl9pPr>
          </a:lstStyle>
          <a:p>
            <a:pPr lvl="0"/>
            <a:r>
              <a:rPr lang="de-CH" dirty="0" smtClean="0"/>
              <a:t>Mastertextformat bearbeiten</a:t>
            </a:r>
          </a:p>
          <a:p>
            <a:pPr lvl="1"/>
            <a:r>
              <a:rPr lang="de-CH" dirty="0" smtClean="0"/>
              <a:t>Zweite Ebene</a:t>
            </a:r>
          </a:p>
          <a:p>
            <a:pPr lvl="2"/>
            <a:r>
              <a:rPr lang="de-CH" dirty="0" smtClean="0"/>
              <a:t>Dritte Ebene</a:t>
            </a:r>
          </a:p>
          <a:p>
            <a:pPr lvl="3"/>
            <a:r>
              <a:rPr lang="de-CH" dirty="0" smtClean="0"/>
              <a:t>Vierte Ebene</a:t>
            </a:r>
          </a:p>
          <a:p>
            <a:pPr lvl="4"/>
            <a:r>
              <a:rPr lang="de-CH" dirty="0" smtClean="0"/>
              <a:t>Fünfte Ebene</a:t>
            </a:r>
          </a:p>
          <a:p>
            <a:pPr lvl="5"/>
            <a:r>
              <a:rPr lang="de-CH" dirty="0" smtClean="0"/>
              <a:t>Sechste Ebene</a:t>
            </a:r>
          </a:p>
          <a:p>
            <a:pPr lvl="6"/>
            <a:r>
              <a:rPr lang="de-CH" dirty="0" smtClean="0"/>
              <a:t>Siebte Ebene</a:t>
            </a:r>
          </a:p>
          <a:p>
            <a:pPr lvl="7"/>
            <a:r>
              <a:rPr lang="de-CH" dirty="0" smtClean="0"/>
              <a:t>Achte Ebene</a:t>
            </a:r>
          </a:p>
          <a:p>
            <a:pPr lvl="8"/>
            <a:r>
              <a:rPr lang="de-CH" dirty="0" smtClean="0"/>
              <a:t>Neunte Ebene</a:t>
            </a:r>
            <a:endParaRPr kumimoji="0" lang="de-CH" sz="1800" b="0" i="0" u="none" strike="noStrike" kern="1200" cap="none" spc="0" normalizeH="0" baseline="0" noProof="0" dirty="0">
              <a:ln>
                <a:noFill/>
              </a:ln>
              <a:solidFill>
                <a:prstClr val="black">
                  <a:lumMod val="65000"/>
                  <a:lumOff val="35000"/>
                </a:prstClr>
              </a:solidFill>
              <a:effectLst/>
              <a:uLnTx/>
              <a:uFillTx/>
              <a:latin typeface="Rockwell"/>
              <a:ea typeface="+mn-ea"/>
              <a:cs typeface="+mn-cs"/>
            </a:endParaRPr>
          </a:p>
        </p:txBody>
      </p:sp>
      <p:sp>
        <p:nvSpPr>
          <p:cNvPr id="10" name="Titel 9"/>
          <p:cNvSpPr>
            <a:spLocks noGrp="1"/>
          </p:cNvSpPr>
          <p:nvPr>
            <p:ph type="title"/>
          </p:nvPr>
        </p:nvSpPr>
        <p:spPr/>
        <p:txBody>
          <a:bodyPr/>
          <a:lstStyle/>
          <a:p>
            <a:r>
              <a:rPr lang="de-DE" smtClean="0"/>
              <a:t>Titelmasterformat durch Klicken bearbeiten</a:t>
            </a:r>
            <a:endParaRPr lang="en-GB" dirty="0"/>
          </a:p>
        </p:txBody>
      </p:sp>
      <p:sp>
        <p:nvSpPr>
          <p:cNvPr id="14" name="Foliennummernplatzhalter 13"/>
          <p:cNvSpPr>
            <a:spLocks noGrp="1"/>
          </p:cNvSpPr>
          <p:nvPr>
            <p:ph type="sldNum" sz="quarter" idx="16"/>
          </p:nvPr>
        </p:nvSpPr>
        <p:spPr/>
        <p:txBody>
          <a:bodyPr/>
          <a:lstStyle/>
          <a:p>
            <a:pPr algn="r">
              <a:defRPr/>
            </a:pPr>
            <a:r>
              <a:rPr lang="de-DE">
                <a:solidFill>
                  <a:srgbClr val="000000"/>
                </a:solidFill>
              </a:rPr>
              <a:t>Seite </a:t>
            </a:r>
            <a:fld id="{EBC07571-3134-BB4B-B83F-1A9FE18D34F3}" type="slidenum">
              <a:rPr lang="de-DE">
                <a:solidFill>
                  <a:srgbClr val="000000"/>
                </a:solidFill>
              </a:rPr>
              <a:pPr algn="r">
                <a:defRPr/>
              </a:pPr>
              <a:t>‹#›</a:t>
            </a:fld>
            <a:endParaRPr lang="de-DE" dirty="0">
              <a:solidFill>
                <a:srgbClr val="000000"/>
              </a:solidFill>
            </a:endParaRPr>
          </a:p>
        </p:txBody>
      </p:sp>
    </p:spTree>
    <p:extLst>
      <p:ext uri="{BB962C8B-B14F-4D97-AF65-F5344CB8AC3E}">
        <p14:creationId xmlns:p14="http://schemas.microsoft.com/office/powerpoint/2010/main" val="3034935044"/>
      </p:ext>
    </p:extLst>
  </p:cSld>
  <p:clrMapOvr>
    <a:masterClrMapping/>
  </p:clrMapOvr>
  <p:transition spd="med"/>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und Inhalt (grau)">
    <p:spTree>
      <p:nvGrpSpPr>
        <p:cNvPr id="1" name=""/>
        <p:cNvGrpSpPr/>
        <p:nvPr/>
      </p:nvGrpSpPr>
      <p:grpSpPr>
        <a:xfrm>
          <a:off x="0" y="0"/>
          <a:ext cx="0" cy="0"/>
          <a:chOff x="0" y="0"/>
          <a:chExt cx="0" cy="0"/>
        </a:xfrm>
      </p:grpSpPr>
      <p:sp>
        <p:nvSpPr>
          <p:cNvPr id="2" name="Rechteck 1"/>
          <p:cNvSpPr/>
          <p:nvPr userDrawn="1"/>
        </p:nvSpPr>
        <p:spPr bwMode="auto">
          <a:xfrm>
            <a:off x="827088" y="1412875"/>
            <a:ext cx="8066087" cy="5184775"/>
          </a:xfrm>
          <a:prstGeom prst="rect">
            <a:avLst/>
          </a:prstGeom>
          <a:solidFill>
            <a:srgbClr val="E5E5E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spcBef>
                <a:spcPct val="0"/>
              </a:spcBef>
            </a:pPr>
            <a:endParaRPr lang="en-GB" sz="2400">
              <a:solidFill>
                <a:srgbClr val="000000"/>
              </a:solidFill>
              <a:latin typeface="Times" charset="0"/>
            </a:endParaRPr>
          </a:p>
        </p:txBody>
      </p:sp>
      <p:sp>
        <p:nvSpPr>
          <p:cNvPr id="10" name="Titel 9"/>
          <p:cNvSpPr>
            <a:spLocks noGrp="1"/>
          </p:cNvSpPr>
          <p:nvPr>
            <p:ph type="title"/>
          </p:nvPr>
        </p:nvSpPr>
        <p:spPr/>
        <p:txBody>
          <a:bodyPr/>
          <a:lstStyle>
            <a:lvl1pPr>
              <a:defRPr spc="0" baseline="0"/>
            </a:lvl1pPr>
          </a:lstStyle>
          <a:p>
            <a:r>
              <a:rPr lang="de-DE" smtClean="0"/>
              <a:t>Titelmasterformat durch Klicken bearbeiten</a:t>
            </a:r>
            <a:endParaRPr lang="en-GB" dirty="0"/>
          </a:p>
        </p:txBody>
      </p:sp>
      <p:sp>
        <p:nvSpPr>
          <p:cNvPr id="14" name="Foliennummernplatzhalter 13"/>
          <p:cNvSpPr>
            <a:spLocks noGrp="1"/>
          </p:cNvSpPr>
          <p:nvPr>
            <p:ph type="sldNum" sz="quarter" idx="16"/>
          </p:nvPr>
        </p:nvSpPr>
        <p:spPr/>
        <p:txBody>
          <a:bodyPr/>
          <a:lstStyle/>
          <a:p>
            <a:pPr algn="r">
              <a:defRPr/>
            </a:pPr>
            <a:r>
              <a:rPr lang="de-DE">
                <a:solidFill>
                  <a:srgbClr val="000000"/>
                </a:solidFill>
              </a:rPr>
              <a:t>Seite </a:t>
            </a:r>
            <a:fld id="{EBC07571-3134-BB4B-B83F-1A9FE18D34F3}" type="slidenum">
              <a:rPr lang="de-DE">
                <a:solidFill>
                  <a:srgbClr val="000000"/>
                </a:solidFill>
              </a:rPr>
              <a:pPr algn="r">
                <a:defRPr/>
              </a:pPr>
              <a:t>‹#›</a:t>
            </a:fld>
            <a:endParaRPr lang="de-DE" dirty="0">
              <a:solidFill>
                <a:srgbClr val="000000"/>
              </a:solidFill>
            </a:endParaRPr>
          </a:p>
        </p:txBody>
      </p:sp>
      <p:sp>
        <p:nvSpPr>
          <p:cNvPr id="9" name="Inhaltsplatzhalter 7"/>
          <p:cNvSpPr>
            <a:spLocks noGrp="1"/>
          </p:cNvSpPr>
          <p:nvPr>
            <p:ph sz="quarter" idx="13" hasCustomPrompt="1"/>
          </p:nvPr>
        </p:nvSpPr>
        <p:spPr>
          <a:xfrm>
            <a:off x="934839" y="1484782"/>
            <a:ext cx="7885633" cy="4608514"/>
          </a:xfrm>
        </p:spPr>
        <p:txBody>
          <a:bodyPr/>
          <a:lstStyle>
            <a:lvl1pPr marL="177800" marR="0" indent="-177800" algn="l" defTabSz="914400" rtl="0" eaLnBrk="1" fontAlgn="auto" latinLnBrk="0" hangingPunct="1">
              <a:lnSpc>
                <a:spcPct val="110000"/>
              </a:lnSpc>
              <a:spcBef>
                <a:spcPts val="0"/>
              </a:spcBef>
              <a:spcAft>
                <a:spcPts val="0"/>
              </a:spcAft>
              <a:buClr>
                <a:schemeClr val="tx1"/>
              </a:buClr>
              <a:buSzPct val="100000"/>
              <a:buFont typeface="Arial" panose="020B0604020202020204" pitchFamily="34" charset="0"/>
              <a:buChar char="•"/>
              <a:tabLst/>
              <a:defRPr>
                <a:latin typeface="+mn-lt"/>
              </a:defRPr>
            </a:lvl1pPr>
            <a:lvl2pPr marL="35560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2pPr>
            <a:lvl3pPr marL="539750" marR="0" indent="-18415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3pPr>
            <a:lvl4pPr marL="71755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4pPr>
            <a:lvl5pPr marL="89535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5pPr>
            <a:lvl6pPr marL="1074738" indent="-179388">
              <a:lnSpc>
                <a:spcPct val="110000"/>
              </a:lnSpc>
              <a:buClr>
                <a:schemeClr val="tx1"/>
              </a:buClr>
              <a:buFont typeface="Symbol" panose="05050102010706020507" pitchFamily="18" charset="2"/>
              <a:buChar char="-"/>
              <a:defRPr sz="1600"/>
            </a:lvl6pPr>
            <a:lvl7pPr marL="1257300" indent="-182563">
              <a:lnSpc>
                <a:spcPct val="110000"/>
              </a:lnSpc>
              <a:buFont typeface="Symbol" panose="05050102010706020507" pitchFamily="18" charset="2"/>
              <a:buChar char="-"/>
              <a:defRPr sz="1600"/>
            </a:lvl7pPr>
            <a:lvl8pPr marL="1436688" indent="-179388">
              <a:lnSpc>
                <a:spcPct val="110000"/>
              </a:lnSpc>
              <a:buFont typeface="Symbol" panose="05050102010706020507" pitchFamily="18" charset="2"/>
              <a:buChar char="-"/>
              <a:defRPr sz="1600"/>
            </a:lvl8pPr>
            <a:lvl9pPr marL="1614488" indent="-177800">
              <a:lnSpc>
                <a:spcPct val="110000"/>
              </a:lnSpc>
              <a:buFont typeface="Symbol" panose="05050102010706020507" pitchFamily="18" charset="2"/>
              <a:buChar char="-"/>
              <a:defRPr sz="1600"/>
            </a:lvl9pPr>
          </a:lstStyle>
          <a:p>
            <a:pPr lvl="0"/>
            <a:r>
              <a:rPr lang="de-CH" dirty="0" smtClean="0"/>
              <a:t>Mastertextformat bearbeiten</a:t>
            </a:r>
          </a:p>
          <a:p>
            <a:pPr lvl="1"/>
            <a:r>
              <a:rPr lang="de-CH" dirty="0" smtClean="0"/>
              <a:t>Zweite Ebene</a:t>
            </a:r>
          </a:p>
          <a:p>
            <a:pPr lvl="2"/>
            <a:r>
              <a:rPr lang="de-CH" dirty="0" smtClean="0"/>
              <a:t>Dritte Ebene</a:t>
            </a:r>
          </a:p>
          <a:p>
            <a:pPr lvl="3"/>
            <a:r>
              <a:rPr lang="de-CH" dirty="0" smtClean="0"/>
              <a:t>Vierte Ebene</a:t>
            </a:r>
          </a:p>
          <a:p>
            <a:pPr lvl="4"/>
            <a:r>
              <a:rPr lang="de-CH" dirty="0" smtClean="0"/>
              <a:t>Fünfte Ebene</a:t>
            </a:r>
          </a:p>
          <a:p>
            <a:pPr lvl="5"/>
            <a:r>
              <a:rPr lang="de-CH" dirty="0" smtClean="0"/>
              <a:t>Sechste Ebene</a:t>
            </a:r>
          </a:p>
          <a:p>
            <a:pPr lvl="6"/>
            <a:r>
              <a:rPr lang="de-CH" dirty="0" smtClean="0"/>
              <a:t>Siebte Ebene</a:t>
            </a:r>
          </a:p>
          <a:p>
            <a:pPr lvl="7"/>
            <a:r>
              <a:rPr lang="de-CH" dirty="0" smtClean="0"/>
              <a:t>Achte Ebene</a:t>
            </a:r>
          </a:p>
          <a:p>
            <a:pPr lvl="8"/>
            <a:r>
              <a:rPr lang="de-CH" dirty="0" smtClean="0"/>
              <a:t>Neunte Ebene</a:t>
            </a:r>
            <a:endParaRPr kumimoji="0" lang="de-CH" sz="1800" b="0" i="0" u="none" strike="noStrike" kern="1200" cap="none" spc="0" normalizeH="0" baseline="0" noProof="0" dirty="0">
              <a:ln>
                <a:noFill/>
              </a:ln>
              <a:solidFill>
                <a:prstClr val="black">
                  <a:lumMod val="65000"/>
                  <a:lumOff val="35000"/>
                </a:prstClr>
              </a:solidFill>
              <a:effectLst/>
              <a:uLnTx/>
              <a:uFillTx/>
              <a:latin typeface="Rockwell"/>
              <a:ea typeface="+mn-ea"/>
              <a:cs typeface="+mn-cs"/>
            </a:endParaRPr>
          </a:p>
        </p:txBody>
      </p:sp>
    </p:spTree>
    <p:extLst>
      <p:ext uri="{BB962C8B-B14F-4D97-AF65-F5344CB8AC3E}">
        <p14:creationId xmlns:p14="http://schemas.microsoft.com/office/powerpoint/2010/main" val="2269669449"/>
      </p:ext>
    </p:extLst>
  </p:cSld>
  <p:clrMapOvr>
    <a:masterClrMapping/>
  </p:clrMapOvr>
  <p:transition spd="med"/>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 und zwei Inhalte">
    <p:spTree>
      <p:nvGrpSpPr>
        <p:cNvPr id="1" name=""/>
        <p:cNvGrpSpPr/>
        <p:nvPr/>
      </p:nvGrpSpPr>
      <p:grpSpPr>
        <a:xfrm>
          <a:off x="0" y="0"/>
          <a:ext cx="0" cy="0"/>
          <a:chOff x="0" y="0"/>
          <a:chExt cx="0" cy="0"/>
        </a:xfrm>
      </p:grpSpPr>
      <p:sp>
        <p:nvSpPr>
          <p:cNvPr id="11" name="Inhaltsplatzhalter 10"/>
          <p:cNvSpPr>
            <a:spLocks noGrp="1"/>
          </p:cNvSpPr>
          <p:nvPr>
            <p:ph sz="quarter" idx="13" hasCustomPrompt="1"/>
          </p:nvPr>
        </p:nvSpPr>
        <p:spPr>
          <a:xfrm>
            <a:off x="1042988" y="1341438"/>
            <a:ext cx="3781425" cy="4679950"/>
          </a:xfrm>
        </p:spPr>
        <p:txBody>
          <a:bodyPr/>
          <a:lstStyle>
            <a:lvl1pPr marL="177800" indent="-177800">
              <a:buClr>
                <a:schemeClr val="tx1"/>
              </a:buClr>
              <a:buFont typeface="Arial" panose="020B0604020202020204" pitchFamily="34" charset="0"/>
              <a:buChar char="•"/>
              <a:defRPr/>
            </a:lvl1pPr>
            <a:lvl2pPr marL="355600" indent="-177800">
              <a:buSzPct val="100000"/>
              <a:buFont typeface="Symbol" panose="05050102010706020507" pitchFamily="18" charset="2"/>
              <a:buChar char="-"/>
              <a:defRPr/>
            </a:lvl2pPr>
            <a:lvl3pPr marL="539750" indent="-184150">
              <a:buFont typeface="Symbol" panose="05050102010706020507" pitchFamily="18" charset="2"/>
              <a:buChar char="-"/>
              <a:defRPr/>
            </a:lvl3pPr>
            <a:lvl4pPr marL="717550" indent="-177800">
              <a:buFont typeface="Symbol" panose="05050102010706020507" pitchFamily="18" charset="2"/>
              <a:buChar char="-"/>
              <a:defRPr/>
            </a:lvl4pPr>
            <a:lvl5pPr marL="895350" indent="-177800">
              <a:buFont typeface="Symbol" panose="05050102010706020507" pitchFamily="18" charset="2"/>
              <a:buChar char="-"/>
              <a:defRPr/>
            </a:lvl5pPr>
            <a:lvl6pPr marL="1074738" indent="-179388">
              <a:buFont typeface="Symbol" panose="05050102010706020507" pitchFamily="18" charset="2"/>
              <a:buChar char="-"/>
              <a:defRPr sz="1600"/>
            </a:lvl6pPr>
            <a:lvl7pPr marL="1257300" indent="-182563">
              <a:buFont typeface="Symbol" panose="05050102010706020507" pitchFamily="18" charset="2"/>
              <a:buChar char="-"/>
              <a:defRPr sz="1600"/>
            </a:lvl7pPr>
            <a:lvl8pPr marL="1436688" indent="-179388">
              <a:buFont typeface="Symbol" panose="05050102010706020507" pitchFamily="18" charset="2"/>
              <a:buChar char="-"/>
              <a:defRPr sz="1600"/>
            </a:lvl8pPr>
            <a:lvl9pPr marL="1614488" indent="-177800">
              <a:buFont typeface="Symbol" panose="05050102010706020507" pitchFamily="18" charset="2"/>
              <a:buChar char="-"/>
              <a:defRPr sz="1600"/>
            </a:lvl9pPr>
          </a:lstStyle>
          <a:p>
            <a:pPr lvl="0"/>
            <a:r>
              <a:rPr lang="de-CH" dirty="0" smtClean="0"/>
              <a:t>Mastertextformat bearbeiten</a:t>
            </a:r>
          </a:p>
          <a:p>
            <a:pPr lvl="1"/>
            <a:r>
              <a:rPr lang="de-CH" dirty="0" smtClean="0"/>
              <a:t>Zweite Ebene</a:t>
            </a:r>
          </a:p>
          <a:p>
            <a:pPr lvl="2"/>
            <a:r>
              <a:rPr lang="de-CH" dirty="0" smtClean="0"/>
              <a:t>Dritte Ebene</a:t>
            </a:r>
          </a:p>
          <a:p>
            <a:pPr lvl="3"/>
            <a:r>
              <a:rPr lang="de-CH" dirty="0" smtClean="0"/>
              <a:t>Vierte Ebene</a:t>
            </a:r>
          </a:p>
          <a:p>
            <a:pPr lvl="4"/>
            <a:r>
              <a:rPr lang="de-CH" dirty="0" smtClean="0"/>
              <a:t>Fünfte Ebene</a:t>
            </a:r>
          </a:p>
          <a:p>
            <a:pPr lvl="5"/>
            <a:r>
              <a:rPr lang="de-CH" dirty="0" smtClean="0"/>
              <a:t>Sechste Ebene</a:t>
            </a:r>
          </a:p>
          <a:p>
            <a:pPr lvl="6"/>
            <a:r>
              <a:rPr lang="de-CH" dirty="0" smtClean="0"/>
              <a:t>Siebte Ebene</a:t>
            </a:r>
          </a:p>
          <a:p>
            <a:pPr lvl="7"/>
            <a:r>
              <a:rPr lang="de-CH" dirty="0" smtClean="0"/>
              <a:t>Achte Ebene</a:t>
            </a:r>
          </a:p>
          <a:p>
            <a:pPr lvl="8"/>
            <a:r>
              <a:rPr lang="de-CH" dirty="0" smtClean="0"/>
              <a:t>Neunte Ebene</a:t>
            </a:r>
          </a:p>
        </p:txBody>
      </p:sp>
      <p:sp>
        <p:nvSpPr>
          <p:cNvPr id="15" name="Foliennummernplatzhalter 14"/>
          <p:cNvSpPr>
            <a:spLocks noGrp="1"/>
          </p:cNvSpPr>
          <p:nvPr>
            <p:ph type="sldNum" sz="quarter" idx="17"/>
          </p:nvPr>
        </p:nvSpPr>
        <p:spPr/>
        <p:txBody>
          <a:bodyPr/>
          <a:lstStyle/>
          <a:p>
            <a:pPr algn="r">
              <a:defRPr/>
            </a:pPr>
            <a:r>
              <a:rPr lang="de-DE">
                <a:solidFill>
                  <a:srgbClr val="000000"/>
                </a:solidFill>
              </a:rPr>
              <a:t>Seite </a:t>
            </a:r>
            <a:fld id="{EBC07571-3134-BB4B-B83F-1A9FE18D34F3}" type="slidenum">
              <a:rPr lang="de-DE">
                <a:solidFill>
                  <a:srgbClr val="000000"/>
                </a:solidFill>
              </a:rPr>
              <a:pPr algn="r">
                <a:defRPr/>
              </a:pPr>
              <a:t>‹#›</a:t>
            </a:fld>
            <a:endParaRPr lang="de-DE" dirty="0">
              <a:solidFill>
                <a:srgbClr val="000000"/>
              </a:solidFill>
            </a:endParaRPr>
          </a:p>
        </p:txBody>
      </p:sp>
      <p:sp>
        <p:nvSpPr>
          <p:cNvPr id="16" name="Titel 15"/>
          <p:cNvSpPr>
            <a:spLocks noGrp="1"/>
          </p:cNvSpPr>
          <p:nvPr>
            <p:ph type="title"/>
          </p:nvPr>
        </p:nvSpPr>
        <p:spPr/>
        <p:txBody>
          <a:bodyPr/>
          <a:lstStyle/>
          <a:p>
            <a:r>
              <a:rPr lang="de-DE" smtClean="0"/>
              <a:t>Titelmasterformat durch Klicken bearbeiten</a:t>
            </a:r>
            <a:endParaRPr lang="en-GB"/>
          </a:p>
        </p:txBody>
      </p:sp>
      <p:sp>
        <p:nvSpPr>
          <p:cNvPr id="8" name="Inhaltsplatzhalter 10"/>
          <p:cNvSpPr>
            <a:spLocks noGrp="1"/>
          </p:cNvSpPr>
          <p:nvPr>
            <p:ph sz="quarter" idx="18" hasCustomPrompt="1"/>
          </p:nvPr>
        </p:nvSpPr>
        <p:spPr>
          <a:xfrm>
            <a:off x="5003800" y="1337869"/>
            <a:ext cx="3781425" cy="4679950"/>
          </a:xfrm>
        </p:spPr>
        <p:txBody>
          <a:bodyPr/>
          <a:lstStyle>
            <a:lvl1pPr marL="177800" indent="-177800">
              <a:buClr>
                <a:schemeClr val="tx1"/>
              </a:buClr>
              <a:buFont typeface="Arial" panose="020B0604020202020204" pitchFamily="34" charset="0"/>
              <a:buChar char="•"/>
              <a:defRPr/>
            </a:lvl1pPr>
            <a:lvl2pPr marL="355600" indent="-177800">
              <a:buSzPct val="100000"/>
              <a:buFont typeface="Symbol" panose="05050102010706020507" pitchFamily="18" charset="2"/>
              <a:buChar char="-"/>
              <a:defRPr/>
            </a:lvl2pPr>
            <a:lvl3pPr marL="539750" indent="-184150">
              <a:buFont typeface="Symbol" panose="05050102010706020507" pitchFamily="18" charset="2"/>
              <a:buChar char="-"/>
              <a:defRPr/>
            </a:lvl3pPr>
            <a:lvl4pPr marL="717550" indent="-177800">
              <a:buFont typeface="Symbol" panose="05050102010706020507" pitchFamily="18" charset="2"/>
              <a:buChar char="-"/>
              <a:defRPr/>
            </a:lvl4pPr>
            <a:lvl5pPr marL="895350" indent="-177800">
              <a:buFont typeface="Symbol" panose="05050102010706020507" pitchFamily="18" charset="2"/>
              <a:buChar char="-"/>
              <a:defRPr/>
            </a:lvl5pPr>
            <a:lvl6pPr marL="1074738" indent="-179388">
              <a:buFont typeface="Symbol" panose="05050102010706020507" pitchFamily="18" charset="2"/>
              <a:buChar char="-"/>
              <a:defRPr sz="1600"/>
            </a:lvl6pPr>
            <a:lvl7pPr marL="1257300" indent="-182563">
              <a:buFont typeface="Symbol" panose="05050102010706020507" pitchFamily="18" charset="2"/>
              <a:buChar char="-"/>
              <a:defRPr sz="1600"/>
            </a:lvl7pPr>
            <a:lvl8pPr marL="1436688" indent="-179388">
              <a:buFont typeface="Symbol" panose="05050102010706020507" pitchFamily="18" charset="2"/>
              <a:buChar char="-"/>
              <a:defRPr sz="1600"/>
            </a:lvl8pPr>
            <a:lvl9pPr marL="1614488" indent="-177800">
              <a:buFont typeface="Symbol" panose="05050102010706020507" pitchFamily="18" charset="2"/>
              <a:buChar char="-"/>
              <a:defRPr sz="1600"/>
            </a:lvl9pPr>
          </a:lstStyle>
          <a:p>
            <a:pPr lvl="0"/>
            <a:r>
              <a:rPr lang="de-CH" dirty="0" smtClean="0"/>
              <a:t>Mastertextformat bearbeiten</a:t>
            </a:r>
          </a:p>
          <a:p>
            <a:pPr lvl="1"/>
            <a:r>
              <a:rPr lang="de-CH" dirty="0" smtClean="0"/>
              <a:t>Zweite Ebene</a:t>
            </a:r>
          </a:p>
          <a:p>
            <a:pPr lvl="2"/>
            <a:r>
              <a:rPr lang="de-CH" dirty="0" smtClean="0"/>
              <a:t>Dritte Ebene</a:t>
            </a:r>
          </a:p>
          <a:p>
            <a:pPr lvl="3"/>
            <a:r>
              <a:rPr lang="de-CH" dirty="0" smtClean="0"/>
              <a:t>Vierte Ebene</a:t>
            </a:r>
          </a:p>
          <a:p>
            <a:pPr lvl="4"/>
            <a:r>
              <a:rPr lang="de-CH" dirty="0" smtClean="0"/>
              <a:t>Fünfte Ebene</a:t>
            </a:r>
          </a:p>
          <a:p>
            <a:pPr lvl="5"/>
            <a:r>
              <a:rPr lang="de-CH" dirty="0" smtClean="0"/>
              <a:t>Sechste Ebene</a:t>
            </a:r>
          </a:p>
          <a:p>
            <a:pPr lvl="6"/>
            <a:r>
              <a:rPr lang="de-CH" dirty="0" smtClean="0"/>
              <a:t>Siebte Ebene</a:t>
            </a:r>
          </a:p>
          <a:p>
            <a:pPr lvl="7"/>
            <a:r>
              <a:rPr lang="de-CH" dirty="0" smtClean="0"/>
              <a:t>Achte Ebene</a:t>
            </a:r>
          </a:p>
          <a:p>
            <a:pPr lvl="8"/>
            <a:r>
              <a:rPr lang="de-CH" dirty="0" smtClean="0"/>
              <a:t>Neunte Ebene</a:t>
            </a:r>
          </a:p>
        </p:txBody>
      </p:sp>
    </p:spTree>
    <p:extLst>
      <p:ext uri="{BB962C8B-B14F-4D97-AF65-F5344CB8AC3E}">
        <p14:creationId xmlns:p14="http://schemas.microsoft.com/office/powerpoint/2010/main" val="3700780131"/>
      </p:ext>
    </p:extLst>
  </p:cSld>
  <p:clrMapOvr>
    <a:masterClrMapping/>
  </p:clrMapOvr>
  <p:transition spd="med"/>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 und zwei Inhalte (grau)">
    <p:spTree>
      <p:nvGrpSpPr>
        <p:cNvPr id="1" name=""/>
        <p:cNvGrpSpPr/>
        <p:nvPr/>
      </p:nvGrpSpPr>
      <p:grpSpPr>
        <a:xfrm>
          <a:off x="0" y="0"/>
          <a:ext cx="0" cy="0"/>
          <a:chOff x="0" y="0"/>
          <a:chExt cx="0" cy="0"/>
        </a:xfrm>
      </p:grpSpPr>
      <p:sp>
        <p:nvSpPr>
          <p:cNvPr id="10" name="Rechteck 9"/>
          <p:cNvSpPr/>
          <p:nvPr userDrawn="1"/>
        </p:nvSpPr>
        <p:spPr bwMode="auto">
          <a:xfrm>
            <a:off x="827088" y="1412875"/>
            <a:ext cx="8066087" cy="5184775"/>
          </a:xfrm>
          <a:prstGeom prst="rect">
            <a:avLst/>
          </a:prstGeom>
          <a:solidFill>
            <a:srgbClr val="E5E5E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spcBef>
                <a:spcPct val="0"/>
              </a:spcBef>
            </a:pPr>
            <a:endParaRPr lang="en-GB" sz="2400">
              <a:solidFill>
                <a:srgbClr val="000000"/>
              </a:solidFill>
              <a:latin typeface="Times" charset="0"/>
            </a:endParaRPr>
          </a:p>
        </p:txBody>
      </p:sp>
      <p:sp>
        <p:nvSpPr>
          <p:cNvPr id="15" name="Foliennummernplatzhalter 14"/>
          <p:cNvSpPr>
            <a:spLocks noGrp="1"/>
          </p:cNvSpPr>
          <p:nvPr>
            <p:ph type="sldNum" sz="quarter" idx="17"/>
          </p:nvPr>
        </p:nvSpPr>
        <p:spPr/>
        <p:txBody>
          <a:bodyPr/>
          <a:lstStyle/>
          <a:p>
            <a:pPr algn="r">
              <a:defRPr/>
            </a:pPr>
            <a:r>
              <a:rPr lang="de-DE">
                <a:solidFill>
                  <a:srgbClr val="000000"/>
                </a:solidFill>
              </a:rPr>
              <a:t>Seite </a:t>
            </a:r>
            <a:fld id="{EBC07571-3134-BB4B-B83F-1A9FE18D34F3}" type="slidenum">
              <a:rPr lang="de-DE">
                <a:solidFill>
                  <a:srgbClr val="000000"/>
                </a:solidFill>
              </a:rPr>
              <a:pPr algn="r">
                <a:defRPr/>
              </a:pPr>
              <a:t>‹#›</a:t>
            </a:fld>
            <a:endParaRPr lang="de-DE" dirty="0">
              <a:solidFill>
                <a:srgbClr val="000000"/>
              </a:solidFill>
            </a:endParaRPr>
          </a:p>
        </p:txBody>
      </p:sp>
      <p:sp>
        <p:nvSpPr>
          <p:cNvPr id="16" name="Titel 15"/>
          <p:cNvSpPr>
            <a:spLocks noGrp="1"/>
          </p:cNvSpPr>
          <p:nvPr>
            <p:ph type="title"/>
          </p:nvPr>
        </p:nvSpPr>
        <p:spPr/>
        <p:txBody>
          <a:bodyPr/>
          <a:lstStyle/>
          <a:p>
            <a:r>
              <a:rPr lang="de-DE" smtClean="0"/>
              <a:t>Titelmasterformat durch Klicken bearbeiten</a:t>
            </a:r>
            <a:endParaRPr lang="en-GB"/>
          </a:p>
        </p:txBody>
      </p:sp>
      <p:sp>
        <p:nvSpPr>
          <p:cNvPr id="17" name="Inhaltsplatzhalter 10"/>
          <p:cNvSpPr>
            <a:spLocks noGrp="1"/>
          </p:cNvSpPr>
          <p:nvPr>
            <p:ph sz="quarter" idx="18" hasCustomPrompt="1"/>
          </p:nvPr>
        </p:nvSpPr>
        <p:spPr>
          <a:xfrm>
            <a:off x="938416" y="1449803"/>
            <a:ext cx="3781425" cy="4571585"/>
          </a:xfrm>
        </p:spPr>
        <p:txBody>
          <a:bodyPr/>
          <a:lstStyle>
            <a:lvl1pPr marL="177800" indent="-177800">
              <a:buClr>
                <a:schemeClr val="tx1"/>
              </a:buClr>
              <a:buFont typeface="Arial" panose="020B0604020202020204" pitchFamily="34" charset="0"/>
              <a:buChar char="•"/>
              <a:defRPr/>
            </a:lvl1pPr>
            <a:lvl2pPr marL="355600" indent="-177800">
              <a:buSzPct val="100000"/>
              <a:buFont typeface="Symbol" panose="05050102010706020507" pitchFamily="18" charset="2"/>
              <a:buChar char="-"/>
              <a:defRPr/>
            </a:lvl2pPr>
            <a:lvl3pPr marL="539750" indent="-184150">
              <a:buFont typeface="Symbol" panose="05050102010706020507" pitchFamily="18" charset="2"/>
              <a:buChar char="-"/>
              <a:defRPr/>
            </a:lvl3pPr>
            <a:lvl4pPr marL="717550" indent="-177800">
              <a:buFont typeface="Symbol" panose="05050102010706020507" pitchFamily="18" charset="2"/>
              <a:buChar char="-"/>
              <a:defRPr/>
            </a:lvl4pPr>
            <a:lvl5pPr marL="895350" indent="-177800">
              <a:buFont typeface="Symbol" panose="05050102010706020507" pitchFamily="18" charset="2"/>
              <a:buChar char="-"/>
              <a:defRPr/>
            </a:lvl5pPr>
            <a:lvl6pPr marL="1074738" indent="-179388">
              <a:buFont typeface="Symbol" panose="05050102010706020507" pitchFamily="18" charset="2"/>
              <a:buChar char="-"/>
              <a:defRPr sz="1600"/>
            </a:lvl6pPr>
            <a:lvl7pPr marL="1257300" indent="-182563">
              <a:buFont typeface="Symbol" panose="05050102010706020507" pitchFamily="18" charset="2"/>
              <a:buChar char="-"/>
              <a:defRPr sz="1600"/>
            </a:lvl7pPr>
            <a:lvl8pPr marL="1436688" indent="-179388">
              <a:buFont typeface="Symbol" panose="05050102010706020507" pitchFamily="18" charset="2"/>
              <a:buChar char="-"/>
              <a:defRPr sz="1600"/>
            </a:lvl8pPr>
            <a:lvl9pPr marL="1614488" indent="-177800">
              <a:buFont typeface="Symbol" panose="05050102010706020507" pitchFamily="18" charset="2"/>
              <a:buChar char="-"/>
              <a:defRPr sz="1600"/>
            </a:lvl9pPr>
          </a:lstStyle>
          <a:p>
            <a:pPr lvl="0"/>
            <a:r>
              <a:rPr lang="de-CH" dirty="0" smtClean="0"/>
              <a:t>Mastertextformat bearbeiten</a:t>
            </a:r>
          </a:p>
          <a:p>
            <a:pPr lvl="1"/>
            <a:r>
              <a:rPr lang="de-CH" dirty="0" smtClean="0"/>
              <a:t>Zweite Ebene</a:t>
            </a:r>
          </a:p>
          <a:p>
            <a:pPr lvl="2"/>
            <a:r>
              <a:rPr lang="de-CH" dirty="0" smtClean="0"/>
              <a:t>Dritte Ebene</a:t>
            </a:r>
          </a:p>
          <a:p>
            <a:pPr lvl="3"/>
            <a:r>
              <a:rPr lang="de-CH" dirty="0" smtClean="0"/>
              <a:t>Vierte Ebene</a:t>
            </a:r>
          </a:p>
          <a:p>
            <a:pPr lvl="4"/>
            <a:r>
              <a:rPr lang="de-CH" dirty="0" smtClean="0"/>
              <a:t>Fünfte Ebene</a:t>
            </a:r>
          </a:p>
          <a:p>
            <a:pPr lvl="5"/>
            <a:r>
              <a:rPr lang="de-CH" dirty="0" smtClean="0"/>
              <a:t>Sechste Ebene</a:t>
            </a:r>
          </a:p>
          <a:p>
            <a:pPr lvl="6"/>
            <a:r>
              <a:rPr lang="de-CH" dirty="0" smtClean="0"/>
              <a:t>Siebte Ebene</a:t>
            </a:r>
          </a:p>
          <a:p>
            <a:pPr lvl="7"/>
            <a:r>
              <a:rPr lang="de-CH" dirty="0" smtClean="0"/>
              <a:t>Achte Ebene</a:t>
            </a:r>
          </a:p>
          <a:p>
            <a:pPr lvl="8"/>
            <a:r>
              <a:rPr lang="de-CH" dirty="0" smtClean="0"/>
              <a:t>Neunte Ebene</a:t>
            </a:r>
          </a:p>
        </p:txBody>
      </p:sp>
      <p:sp>
        <p:nvSpPr>
          <p:cNvPr id="18" name="Inhaltsplatzhalter 10"/>
          <p:cNvSpPr>
            <a:spLocks noGrp="1"/>
          </p:cNvSpPr>
          <p:nvPr>
            <p:ph sz="quarter" idx="19" hasCustomPrompt="1"/>
          </p:nvPr>
        </p:nvSpPr>
        <p:spPr>
          <a:xfrm>
            <a:off x="4899228" y="1446234"/>
            <a:ext cx="3781425" cy="4575154"/>
          </a:xfrm>
        </p:spPr>
        <p:txBody>
          <a:bodyPr/>
          <a:lstStyle>
            <a:lvl1pPr marL="177800" indent="-177800">
              <a:buClr>
                <a:schemeClr val="tx1"/>
              </a:buClr>
              <a:buFont typeface="Arial" panose="020B0604020202020204" pitchFamily="34" charset="0"/>
              <a:buChar char="•"/>
              <a:defRPr/>
            </a:lvl1pPr>
            <a:lvl2pPr marL="355600" indent="-177800">
              <a:buSzPct val="100000"/>
              <a:buFont typeface="Symbol" panose="05050102010706020507" pitchFamily="18" charset="2"/>
              <a:buChar char="-"/>
              <a:defRPr/>
            </a:lvl2pPr>
            <a:lvl3pPr marL="539750" indent="-184150">
              <a:buFont typeface="Symbol" panose="05050102010706020507" pitchFamily="18" charset="2"/>
              <a:buChar char="-"/>
              <a:defRPr/>
            </a:lvl3pPr>
            <a:lvl4pPr marL="717550" indent="-177800">
              <a:buFont typeface="Symbol" panose="05050102010706020507" pitchFamily="18" charset="2"/>
              <a:buChar char="-"/>
              <a:defRPr/>
            </a:lvl4pPr>
            <a:lvl5pPr marL="895350" indent="-177800">
              <a:buFont typeface="Symbol" panose="05050102010706020507" pitchFamily="18" charset="2"/>
              <a:buChar char="-"/>
              <a:defRPr/>
            </a:lvl5pPr>
            <a:lvl6pPr marL="1074738" indent="-179388">
              <a:buFont typeface="Symbol" panose="05050102010706020507" pitchFamily="18" charset="2"/>
              <a:buChar char="-"/>
              <a:defRPr sz="1600"/>
            </a:lvl6pPr>
            <a:lvl7pPr marL="1257300" indent="-182563">
              <a:buFont typeface="Symbol" panose="05050102010706020507" pitchFamily="18" charset="2"/>
              <a:buChar char="-"/>
              <a:defRPr sz="1600"/>
            </a:lvl7pPr>
            <a:lvl8pPr marL="1436688" indent="-179388">
              <a:buFont typeface="Symbol" panose="05050102010706020507" pitchFamily="18" charset="2"/>
              <a:buChar char="-"/>
              <a:defRPr sz="1600"/>
            </a:lvl8pPr>
            <a:lvl9pPr marL="1614488" indent="-177800">
              <a:buFont typeface="Symbol" panose="05050102010706020507" pitchFamily="18" charset="2"/>
              <a:buChar char="-"/>
              <a:defRPr sz="1600"/>
            </a:lvl9pPr>
          </a:lstStyle>
          <a:p>
            <a:pPr lvl="0"/>
            <a:r>
              <a:rPr lang="de-CH" dirty="0" smtClean="0"/>
              <a:t>Mastertextformat bearbeiten</a:t>
            </a:r>
          </a:p>
          <a:p>
            <a:pPr lvl="1"/>
            <a:r>
              <a:rPr lang="de-CH" dirty="0" smtClean="0"/>
              <a:t>Zweite Ebene</a:t>
            </a:r>
          </a:p>
          <a:p>
            <a:pPr lvl="2"/>
            <a:r>
              <a:rPr lang="de-CH" dirty="0" smtClean="0"/>
              <a:t>Dritte Ebene</a:t>
            </a:r>
          </a:p>
          <a:p>
            <a:pPr lvl="3"/>
            <a:r>
              <a:rPr lang="de-CH" dirty="0" smtClean="0"/>
              <a:t>Vierte Ebene</a:t>
            </a:r>
          </a:p>
          <a:p>
            <a:pPr lvl="4"/>
            <a:r>
              <a:rPr lang="de-CH" dirty="0" smtClean="0"/>
              <a:t>Fünfte Ebene</a:t>
            </a:r>
          </a:p>
          <a:p>
            <a:pPr lvl="5"/>
            <a:r>
              <a:rPr lang="de-CH" dirty="0" smtClean="0"/>
              <a:t>Sechste Ebene</a:t>
            </a:r>
          </a:p>
          <a:p>
            <a:pPr lvl="6"/>
            <a:r>
              <a:rPr lang="de-CH" dirty="0" smtClean="0"/>
              <a:t>Siebte Ebene</a:t>
            </a:r>
          </a:p>
          <a:p>
            <a:pPr lvl="7"/>
            <a:r>
              <a:rPr lang="de-CH" dirty="0" smtClean="0"/>
              <a:t>Achte Ebene</a:t>
            </a:r>
          </a:p>
          <a:p>
            <a:pPr lvl="8"/>
            <a:r>
              <a:rPr lang="de-CH" dirty="0" smtClean="0"/>
              <a:t>Neunte Ebene</a:t>
            </a:r>
          </a:p>
        </p:txBody>
      </p:sp>
    </p:spTree>
    <p:extLst>
      <p:ext uri="{BB962C8B-B14F-4D97-AF65-F5344CB8AC3E}">
        <p14:creationId xmlns:p14="http://schemas.microsoft.com/office/powerpoint/2010/main" val="3817875072"/>
      </p:ext>
    </p:extLst>
  </p:cSld>
  <p:clrMapOvr>
    <a:masterClrMapping/>
  </p:clrMapOvr>
  <p:transition spd="med"/>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5" name="Foliennummernplatzhalter 4"/>
          <p:cNvSpPr>
            <a:spLocks noGrp="1"/>
          </p:cNvSpPr>
          <p:nvPr>
            <p:ph type="sldNum" sz="quarter" idx="12"/>
          </p:nvPr>
        </p:nvSpPr>
        <p:spPr/>
        <p:txBody>
          <a:bodyPr/>
          <a:lstStyle/>
          <a:p>
            <a:pPr algn="r">
              <a:defRPr/>
            </a:pPr>
            <a:r>
              <a:rPr lang="de-DE">
                <a:solidFill>
                  <a:srgbClr val="000000"/>
                </a:solidFill>
              </a:rPr>
              <a:t>Seite </a:t>
            </a:r>
            <a:fld id="{EBC07571-3134-BB4B-B83F-1A9FE18D34F3}" type="slidenum">
              <a:rPr lang="de-DE">
                <a:solidFill>
                  <a:srgbClr val="000000"/>
                </a:solidFill>
              </a:rPr>
              <a:pPr algn="r">
                <a:defRPr/>
              </a:pPr>
              <a:t>‹#›</a:t>
            </a:fld>
            <a:endParaRPr lang="de-DE" dirty="0">
              <a:solidFill>
                <a:srgbClr val="000000"/>
              </a:solidFill>
            </a:endParaRPr>
          </a:p>
        </p:txBody>
      </p:sp>
    </p:spTree>
    <p:extLst>
      <p:ext uri="{BB962C8B-B14F-4D97-AF65-F5344CB8AC3E}">
        <p14:creationId xmlns:p14="http://schemas.microsoft.com/office/powerpoint/2010/main" val="3930213910"/>
      </p:ext>
    </p:extLst>
  </p:cSld>
  <p:clrMapOvr>
    <a:masterClrMapping/>
  </p:clrMapOvr>
  <p:transition spd="med"/>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ur Titel (grau)">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5" name="Foliennummernplatzhalter 4"/>
          <p:cNvSpPr>
            <a:spLocks noGrp="1"/>
          </p:cNvSpPr>
          <p:nvPr>
            <p:ph type="sldNum" sz="quarter" idx="12"/>
          </p:nvPr>
        </p:nvSpPr>
        <p:spPr/>
        <p:txBody>
          <a:bodyPr/>
          <a:lstStyle/>
          <a:p>
            <a:pPr algn="r">
              <a:defRPr/>
            </a:pPr>
            <a:r>
              <a:rPr lang="de-DE">
                <a:solidFill>
                  <a:srgbClr val="000000"/>
                </a:solidFill>
              </a:rPr>
              <a:t>Seite </a:t>
            </a:r>
            <a:fld id="{EBC07571-3134-BB4B-B83F-1A9FE18D34F3}" type="slidenum">
              <a:rPr lang="de-DE">
                <a:solidFill>
                  <a:srgbClr val="000000"/>
                </a:solidFill>
              </a:rPr>
              <a:pPr algn="r">
                <a:defRPr/>
              </a:pPr>
              <a:t>‹#›</a:t>
            </a:fld>
            <a:endParaRPr lang="de-DE" dirty="0">
              <a:solidFill>
                <a:srgbClr val="000000"/>
              </a:solidFill>
            </a:endParaRPr>
          </a:p>
        </p:txBody>
      </p:sp>
      <p:sp>
        <p:nvSpPr>
          <p:cNvPr id="7" name="Rechteck 6"/>
          <p:cNvSpPr/>
          <p:nvPr userDrawn="1"/>
        </p:nvSpPr>
        <p:spPr bwMode="auto">
          <a:xfrm>
            <a:off x="827088" y="1412875"/>
            <a:ext cx="8066087" cy="5184775"/>
          </a:xfrm>
          <a:prstGeom prst="rect">
            <a:avLst/>
          </a:prstGeom>
          <a:solidFill>
            <a:srgbClr val="E5E5E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spcBef>
                <a:spcPct val="0"/>
              </a:spcBef>
            </a:pPr>
            <a:endParaRPr lang="en-GB" sz="2400">
              <a:solidFill>
                <a:srgbClr val="000000"/>
              </a:solidFill>
              <a:latin typeface="Times" charset="0"/>
            </a:endParaRPr>
          </a:p>
        </p:txBody>
      </p:sp>
    </p:spTree>
    <p:extLst>
      <p:ext uri="{BB962C8B-B14F-4D97-AF65-F5344CB8AC3E}">
        <p14:creationId xmlns:p14="http://schemas.microsoft.com/office/powerpoint/2010/main" val="1154706623"/>
      </p:ext>
    </p:extLst>
  </p:cSld>
  <p:clrMapOvr>
    <a:masterClrMapping/>
  </p:clrMapOvr>
  <p:transition spd="med"/>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Inhalt auf Bild (quer)">
    <p:spTree>
      <p:nvGrpSpPr>
        <p:cNvPr id="1" name=""/>
        <p:cNvGrpSpPr/>
        <p:nvPr/>
      </p:nvGrpSpPr>
      <p:grpSpPr>
        <a:xfrm>
          <a:off x="0" y="0"/>
          <a:ext cx="0" cy="0"/>
          <a:chOff x="0" y="0"/>
          <a:chExt cx="0" cy="0"/>
        </a:xfrm>
      </p:grpSpPr>
      <p:pic>
        <p:nvPicPr>
          <p:cNvPr id="5" name="Grafik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25945" y="1019811"/>
            <a:ext cx="8316468" cy="5577840"/>
          </a:xfrm>
          <a:prstGeom prst="rect">
            <a:avLst/>
          </a:prstGeom>
        </p:spPr>
      </p:pic>
      <p:sp>
        <p:nvSpPr>
          <p:cNvPr id="10" name="Foliennummernplatzhalter 9"/>
          <p:cNvSpPr>
            <a:spLocks noGrp="1"/>
          </p:cNvSpPr>
          <p:nvPr>
            <p:ph type="sldNum" sz="quarter" idx="12"/>
          </p:nvPr>
        </p:nvSpPr>
        <p:spPr/>
        <p:txBody>
          <a:bodyPr/>
          <a:lstStyle/>
          <a:p>
            <a:pPr algn="r">
              <a:defRPr/>
            </a:pPr>
            <a:r>
              <a:rPr lang="de-DE">
                <a:solidFill>
                  <a:srgbClr val="000000"/>
                </a:solidFill>
              </a:rPr>
              <a:t>Seite </a:t>
            </a:r>
            <a:fld id="{EBC07571-3134-BB4B-B83F-1A9FE18D34F3}" type="slidenum">
              <a:rPr lang="de-DE">
                <a:solidFill>
                  <a:srgbClr val="000000"/>
                </a:solidFill>
              </a:rPr>
              <a:pPr algn="r">
                <a:defRPr/>
              </a:pPr>
              <a:t>‹#›</a:t>
            </a:fld>
            <a:endParaRPr lang="de-DE" dirty="0">
              <a:solidFill>
                <a:srgbClr val="000000"/>
              </a:solidFill>
            </a:endParaRPr>
          </a:p>
        </p:txBody>
      </p:sp>
      <p:sp>
        <p:nvSpPr>
          <p:cNvPr id="12" name="Titel 11"/>
          <p:cNvSpPr>
            <a:spLocks noGrp="1"/>
          </p:cNvSpPr>
          <p:nvPr>
            <p:ph type="title"/>
          </p:nvPr>
        </p:nvSpPr>
        <p:spPr/>
        <p:txBody>
          <a:bodyPr/>
          <a:lstStyle/>
          <a:p>
            <a:r>
              <a:rPr lang="de-DE" smtClean="0"/>
              <a:t>Titelmasterformat durch Klicken bearbeiten</a:t>
            </a:r>
            <a:endParaRPr lang="en-GB"/>
          </a:p>
        </p:txBody>
      </p:sp>
      <p:sp>
        <p:nvSpPr>
          <p:cNvPr id="14" name="Textplatzhalter 13"/>
          <p:cNvSpPr>
            <a:spLocks noGrp="1"/>
          </p:cNvSpPr>
          <p:nvPr>
            <p:ph type="body" sz="quarter" idx="13"/>
          </p:nvPr>
        </p:nvSpPr>
        <p:spPr>
          <a:xfrm>
            <a:off x="825946" y="5013176"/>
            <a:ext cx="8316468" cy="1584475"/>
          </a:xfrm>
          <a:solidFill>
            <a:schemeClr val="bg1">
              <a:alpha val="75000"/>
            </a:schemeClr>
          </a:solidFill>
        </p:spPr>
        <p:txBody>
          <a:bodyPr lIns="1260000" tIns="36000" rIns="36000" bIns="36000" anchor="ctr" anchorCtr="0"/>
          <a:lstStyle>
            <a:lvl1pPr marL="177800" indent="-177800">
              <a:lnSpc>
                <a:spcPct val="110000"/>
              </a:lnSpc>
              <a:spcAft>
                <a:spcPts val="0"/>
              </a:spcAft>
              <a:buFont typeface="Arial" panose="020B0604020202020204" pitchFamily="34" charset="0"/>
              <a:buChar char="•"/>
              <a:defRPr sz="1800" spc="0" baseline="0"/>
            </a:lvl1pPr>
            <a:lvl2pPr>
              <a:lnSpc>
                <a:spcPct val="110000"/>
              </a:lnSpc>
              <a:spcAft>
                <a:spcPts val="0"/>
              </a:spcAft>
              <a:defRPr sz="1800" spc="0" baseline="0"/>
            </a:lvl2pPr>
            <a:lvl3pPr>
              <a:lnSpc>
                <a:spcPct val="110000"/>
              </a:lnSpc>
              <a:spcAft>
                <a:spcPts val="0"/>
              </a:spcAft>
              <a:defRPr sz="1800" spc="0" baseline="0"/>
            </a:lvl3pPr>
            <a:lvl4pPr>
              <a:lnSpc>
                <a:spcPct val="110000"/>
              </a:lnSpc>
              <a:spcAft>
                <a:spcPts val="0"/>
              </a:spcAft>
              <a:defRPr sz="1800" spc="0" baseline="0"/>
            </a:lvl4pPr>
            <a:lvl5pPr>
              <a:lnSpc>
                <a:spcPct val="110000"/>
              </a:lnSpc>
              <a:spcAft>
                <a:spcPts val="0"/>
              </a:spcAft>
              <a:defRPr sz="1800" spc="0" baseline="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dirty="0"/>
          </a:p>
        </p:txBody>
      </p:sp>
      <p:pic>
        <p:nvPicPr>
          <p:cNvPr id="11" name="Bild 14" descr="PSI-Logo_narrow_30k.eps"/>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812800" y="285750"/>
            <a:ext cx="10160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hteck 12"/>
          <p:cNvSpPr>
            <a:spLocks noChangeArrowheads="1"/>
          </p:cNvSpPr>
          <p:nvPr userDrawn="1"/>
        </p:nvSpPr>
        <p:spPr bwMode="auto">
          <a:xfrm>
            <a:off x="0" y="1019811"/>
            <a:ext cx="720725" cy="727901"/>
          </a:xfrm>
          <a:prstGeom prst="rect">
            <a:avLst/>
          </a:prstGeom>
          <a:solidFill>
            <a:srgbClr val="B9B9B9"/>
          </a:solidFill>
          <a:ln>
            <a:noFill/>
          </a:ln>
          <a:extLst/>
        </p:spPr>
        <p:txBody>
          <a:bodyPr/>
          <a:lstStyle/>
          <a:p>
            <a:pPr>
              <a:spcBef>
                <a:spcPct val="0"/>
              </a:spcBef>
            </a:pPr>
            <a:endParaRPr lang="de-DE" sz="2400">
              <a:solidFill>
                <a:srgbClr val="000000"/>
              </a:solidFill>
              <a:latin typeface="Times" charset="0"/>
            </a:endParaRPr>
          </a:p>
        </p:txBody>
      </p:sp>
    </p:spTree>
    <p:extLst>
      <p:ext uri="{BB962C8B-B14F-4D97-AF65-F5344CB8AC3E}">
        <p14:creationId xmlns:p14="http://schemas.microsoft.com/office/powerpoint/2010/main" val="1395583026"/>
      </p:ext>
    </p:extLst>
  </p:cSld>
  <p:clrMapOvr>
    <a:masterClrMapping/>
  </p:clrMapOvr>
  <p:transition spd="med"/>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Inhalt auf Bild (hoch)">
    <p:spTree>
      <p:nvGrpSpPr>
        <p:cNvPr id="1" name=""/>
        <p:cNvGrpSpPr/>
        <p:nvPr/>
      </p:nvGrpSpPr>
      <p:grpSpPr>
        <a:xfrm>
          <a:off x="0" y="0"/>
          <a:ext cx="0" cy="0"/>
          <a:chOff x="0" y="0"/>
          <a:chExt cx="0" cy="0"/>
        </a:xfrm>
      </p:grpSpPr>
      <p:pic>
        <p:nvPicPr>
          <p:cNvPr id="11" name="Grafik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27087" y="1019811"/>
            <a:ext cx="8315325" cy="5577840"/>
          </a:xfrm>
          <a:prstGeom prst="rect">
            <a:avLst/>
          </a:prstGeom>
        </p:spPr>
      </p:pic>
      <p:sp>
        <p:nvSpPr>
          <p:cNvPr id="10" name="Foliennummernplatzhalter 9"/>
          <p:cNvSpPr>
            <a:spLocks noGrp="1"/>
          </p:cNvSpPr>
          <p:nvPr>
            <p:ph type="sldNum" sz="quarter" idx="12"/>
          </p:nvPr>
        </p:nvSpPr>
        <p:spPr/>
        <p:txBody>
          <a:bodyPr/>
          <a:lstStyle/>
          <a:p>
            <a:pPr algn="r">
              <a:defRPr/>
            </a:pPr>
            <a:r>
              <a:rPr lang="de-DE">
                <a:solidFill>
                  <a:srgbClr val="000000"/>
                </a:solidFill>
              </a:rPr>
              <a:t>Seite </a:t>
            </a:r>
            <a:fld id="{EBC07571-3134-BB4B-B83F-1A9FE18D34F3}" type="slidenum">
              <a:rPr lang="de-DE">
                <a:solidFill>
                  <a:srgbClr val="000000"/>
                </a:solidFill>
              </a:rPr>
              <a:pPr algn="r">
                <a:defRPr/>
              </a:pPr>
              <a:t>‹#›</a:t>
            </a:fld>
            <a:endParaRPr lang="de-DE" dirty="0">
              <a:solidFill>
                <a:srgbClr val="000000"/>
              </a:solidFill>
            </a:endParaRPr>
          </a:p>
        </p:txBody>
      </p:sp>
      <p:sp>
        <p:nvSpPr>
          <p:cNvPr id="12" name="Titel 11"/>
          <p:cNvSpPr>
            <a:spLocks noGrp="1"/>
          </p:cNvSpPr>
          <p:nvPr>
            <p:ph type="title"/>
          </p:nvPr>
        </p:nvSpPr>
        <p:spPr/>
        <p:txBody>
          <a:bodyPr/>
          <a:lstStyle/>
          <a:p>
            <a:r>
              <a:rPr lang="de-DE" smtClean="0"/>
              <a:t>Titelmasterformat durch Klicken bearbeiten</a:t>
            </a:r>
            <a:endParaRPr lang="en-GB"/>
          </a:p>
        </p:txBody>
      </p:sp>
      <p:sp>
        <p:nvSpPr>
          <p:cNvPr id="14" name="Textplatzhalter 13"/>
          <p:cNvSpPr>
            <a:spLocks noGrp="1"/>
          </p:cNvSpPr>
          <p:nvPr>
            <p:ph type="body" sz="quarter" idx="13"/>
          </p:nvPr>
        </p:nvSpPr>
        <p:spPr>
          <a:xfrm>
            <a:off x="827088" y="1019810"/>
            <a:ext cx="2289712" cy="5577839"/>
          </a:xfrm>
          <a:solidFill>
            <a:schemeClr val="bg1">
              <a:alpha val="75000"/>
            </a:schemeClr>
          </a:solidFill>
        </p:spPr>
        <p:txBody>
          <a:bodyPr lIns="72000" tIns="360000" rIns="36000" bIns="36000" anchor="t" anchorCtr="0"/>
          <a:lstStyle>
            <a:lvl1pPr marL="177800" indent="-177800">
              <a:lnSpc>
                <a:spcPct val="110000"/>
              </a:lnSpc>
              <a:spcAft>
                <a:spcPts val="0"/>
              </a:spcAft>
              <a:buFont typeface="Arial" panose="020B0604020202020204" pitchFamily="34" charset="0"/>
              <a:buChar char="•"/>
              <a:defRPr sz="1800"/>
            </a:lvl1pPr>
            <a:lvl2pPr>
              <a:lnSpc>
                <a:spcPct val="110000"/>
              </a:lnSpc>
              <a:spcBef>
                <a:spcPts val="0"/>
              </a:spcBef>
              <a:spcAft>
                <a:spcPts val="0"/>
              </a:spcAft>
              <a:defRPr sz="1800"/>
            </a:lvl2pPr>
            <a:lvl3pPr>
              <a:lnSpc>
                <a:spcPct val="110000"/>
              </a:lnSpc>
              <a:spcBef>
                <a:spcPts val="0"/>
              </a:spcBef>
              <a:spcAft>
                <a:spcPts val="0"/>
              </a:spcAft>
              <a:defRPr sz="1800"/>
            </a:lvl3pPr>
            <a:lvl4pPr>
              <a:lnSpc>
                <a:spcPct val="110000"/>
              </a:lnSpc>
              <a:spcBef>
                <a:spcPts val="0"/>
              </a:spcBef>
              <a:spcAft>
                <a:spcPts val="0"/>
              </a:spcAft>
              <a:defRPr sz="1800"/>
            </a:lvl4pPr>
            <a:lvl5pPr>
              <a:lnSpc>
                <a:spcPct val="110000"/>
              </a:lnSpc>
              <a:spcBef>
                <a:spcPts val="0"/>
              </a:spcBef>
              <a:spcAft>
                <a:spcPts val="0"/>
              </a:spcAft>
              <a:defRPr sz="18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dirty="0"/>
          </a:p>
        </p:txBody>
      </p:sp>
      <p:pic>
        <p:nvPicPr>
          <p:cNvPr id="13" name="Bild 14" descr="PSI-Logo_narrow_30k.eps"/>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812800" y="285750"/>
            <a:ext cx="10160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hteck 14"/>
          <p:cNvSpPr>
            <a:spLocks noChangeArrowheads="1"/>
          </p:cNvSpPr>
          <p:nvPr userDrawn="1"/>
        </p:nvSpPr>
        <p:spPr bwMode="auto">
          <a:xfrm>
            <a:off x="0" y="1019811"/>
            <a:ext cx="720725" cy="727901"/>
          </a:xfrm>
          <a:prstGeom prst="rect">
            <a:avLst/>
          </a:prstGeom>
          <a:solidFill>
            <a:srgbClr val="B9B9B9"/>
          </a:solidFill>
          <a:ln>
            <a:noFill/>
          </a:ln>
          <a:extLst/>
        </p:spPr>
        <p:txBody>
          <a:bodyPr/>
          <a:lstStyle/>
          <a:p>
            <a:pPr>
              <a:spcBef>
                <a:spcPct val="0"/>
              </a:spcBef>
            </a:pPr>
            <a:endParaRPr lang="de-DE" sz="2400">
              <a:solidFill>
                <a:srgbClr val="000000"/>
              </a:solidFill>
              <a:latin typeface="Times" charset="0"/>
            </a:endParaRPr>
          </a:p>
        </p:txBody>
      </p:sp>
    </p:spTree>
    <p:extLst>
      <p:ext uri="{BB962C8B-B14F-4D97-AF65-F5344CB8AC3E}">
        <p14:creationId xmlns:p14="http://schemas.microsoft.com/office/powerpoint/2010/main" val="166421163"/>
      </p:ext>
    </p:extLst>
  </p:cSld>
  <p:clrMapOvr>
    <a:masterClrMapping/>
  </p:clrMapOvr>
  <p:transition spd="med"/>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50185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619250" y="144463"/>
            <a:ext cx="7161213" cy="474662"/>
          </a:xfrm>
        </p:spPr>
        <p:txBody>
          <a:bodyPr/>
          <a:lstStyle/>
          <a:p>
            <a:r>
              <a:rPr lang="en-US" smtClean="0"/>
              <a:t>Click to edit Master title style</a:t>
            </a:r>
            <a:endParaRPr lang="de-CH"/>
          </a:p>
        </p:txBody>
      </p:sp>
      <p:sp>
        <p:nvSpPr>
          <p:cNvPr id="3" name="Content Placeholder 2"/>
          <p:cNvSpPr>
            <a:spLocks noGrp="1"/>
          </p:cNvSpPr>
          <p:nvPr>
            <p:ph sz="half" idx="1"/>
          </p:nvPr>
        </p:nvSpPr>
        <p:spPr>
          <a:xfrm>
            <a:off x="304800" y="900113"/>
            <a:ext cx="4189413" cy="3976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CH"/>
          </a:p>
        </p:txBody>
      </p:sp>
      <p:sp>
        <p:nvSpPr>
          <p:cNvPr id="4" name="Text Placeholder 3"/>
          <p:cNvSpPr>
            <a:spLocks noGrp="1"/>
          </p:cNvSpPr>
          <p:nvPr>
            <p:ph type="body" sz="half" idx="2"/>
          </p:nvPr>
        </p:nvSpPr>
        <p:spPr>
          <a:xfrm>
            <a:off x="4646613" y="900113"/>
            <a:ext cx="4191000" cy="3976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CH"/>
          </a:p>
        </p:txBody>
      </p:sp>
      <p:sp>
        <p:nvSpPr>
          <p:cNvPr id="5" name="Date Placeholder 4"/>
          <p:cNvSpPr>
            <a:spLocks noGrp="1"/>
          </p:cNvSpPr>
          <p:nvPr>
            <p:ph type="dt" idx="10"/>
          </p:nvPr>
        </p:nvSpPr>
        <p:spPr>
          <a:xfrm>
            <a:off x="941388" y="5351463"/>
            <a:ext cx="1776412" cy="195262"/>
          </a:xfrm>
          <a:prstGeom prst="rect">
            <a:avLst/>
          </a:prstGeom>
        </p:spPr>
        <p:txBody>
          <a:bodyPr/>
          <a:lstStyle>
            <a:lvl1pPr>
              <a:defRPr/>
            </a:lvl1pPr>
          </a:lstStyle>
          <a:p>
            <a:endParaRPr lang="en-US" altLang="de-DE">
              <a:solidFill>
                <a:srgbClr val="000000"/>
              </a:solidFill>
            </a:endParaRPr>
          </a:p>
        </p:txBody>
      </p:sp>
    </p:spTree>
    <p:extLst>
      <p:ext uri="{BB962C8B-B14F-4D97-AF65-F5344CB8AC3E}">
        <p14:creationId xmlns:p14="http://schemas.microsoft.com/office/powerpoint/2010/main" val="3710085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8" name="Inhaltsplatzhalter 7"/>
          <p:cNvSpPr>
            <a:spLocks noGrp="1"/>
          </p:cNvSpPr>
          <p:nvPr>
            <p:ph sz="quarter" idx="13" hasCustomPrompt="1"/>
          </p:nvPr>
        </p:nvSpPr>
        <p:spPr/>
        <p:txBody>
          <a:bodyPr/>
          <a:lstStyle>
            <a:lvl1pPr marL="177800" marR="0" indent="-177800" algn="l" defTabSz="914400" rtl="0" eaLnBrk="1" fontAlgn="auto" latinLnBrk="0" hangingPunct="1">
              <a:lnSpc>
                <a:spcPct val="110000"/>
              </a:lnSpc>
              <a:spcBef>
                <a:spcPts val="0"/>
              </a:spcBef>
              <a:spcAft>
                <a:spcPts val="0"/>
              </a:spcAft>
              <a:buClr>
                <a:schemeClr val="tx1"/>
              </a:buClr>
              <a:buSzPct val="100000"/>
              <a:buFont typeface="Arial" panose="020B0604020202020204" pitchFamily="34" charset="0"/>
              <a:buChar char="•"/>
              <a:tabLst/>
              <a:defRPr>
                <a:latin typeface="+mn-lt"/>
              </a:defRPr>
            </a:lvl1pPr>
            <a:lvl2pPr marL="35560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2pPr>
            <a:lvl3pPr marL="539750" marR="0" indent="-18415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3pPr>
            <a:lvl4pPr marL="71755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4pPr>
            <a:lvl5pPr marL="89535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5pPr>
            <a:lvl6pPr marL="1074738" indent="-179388">
              <a:lnSpc>
                <a:spcPct val="110000"/>
              </a:lnSpc>
              <a:buClr>
                <a:schemeClr val="tx1"/>
              </a:buClr>
              <a:buFont typeface="Symbol" panose="05050102010706020507" pitchFamily="18" charset="2"/>
              <a:buChar char="-"/>
              <a:defRPr sz="1600"/>
            </a:lvl6pPr>
            <a:lvl7pPr marL="1257300" indent="-182563">
              <a:lnSpc>
                <a:spcPct val="110000"/>
              </a:lnSpc>
              <a:buFont typeface="Symbol" panose="05050102010706020507" pitchFamily="18" charset="2"/>
              <a:buChar char="-"/>
              <a:defRPr sz="1600"/>
            </a:lvl7pPr>
            <a:lvl8pPr marL="1436688" indent="-179388">
              <a:lnSpc>
                <a:spcPct val="110000"/>
              </a:lnSpc>
              <a:buFont typeface="Symbol" panose="05050102010706020507" pitchFamily="18" charset="2"/>
              <a:buChar char="-"/>
              <a:defRPr sz="1600"/>
            </a:lvl8pPr>
            <a:lvl9pPr marL="1614488" indent="-177800">
              <a:lnSpc>
                <a:spcPct val="110000"/>
              </a:lnSpc>
              <a:buFont typeface="Symbol" panose="05050102010706020507" pitchFamily="18" charset="2"/>
              <a:buChar char="-"/>
              <a:defRPr sz="1600"/>
            </a:lvl9pPr>
          </a:lstStyle>
          <a:p>
            <a:pPr lvl="0"/>
            <a:r>
              <a:rPr lang="en-GB" noProof="0" dirty="0" err="1"/>
              <a:t>Mastertextformat</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a:p>
            <a:pPr lvl="5"/>
            <a:r>
              <a:rPr lang="en-GB" noProof="0" dirty="0" err="1"/>
              <a:t>Sechste</a:t>
            </a:r>
            <a:r>
              <a:rPr lang="en-GB" noProof="0" dirty="0"/>
              <a:t> </a:t>
            </a:r>
            <a:r>
              <a:rPr lang="en-GB" noProof="0" dirty="0" err="1"/>
              <a:t>Ebene</a:t>
            </a:r>
            <a:endParaRPr lang="en-GB" noProof="0" dirty="0"/>
          </a:p>
          <a:p>
            <a:pPr lvl="6"/>
            <a:r>
              <a:rPr lang="en-GB" noProof="0" dirty="0" err="1"/>
              <a:t>Siebte</a:t>
            </a:r>
            <a:r>
              <a:rPr lang="en-GB" noProof="0" dirty="0"/>
              <a:t> </a:t>
            </a:r>
            <a:r>
              <a:rPr lang="en-GB" noProof="0" dirty="0" err="1"/>
              <a:t>Ebene</a:t>
            </a:r>
            <a:endParaRPr lang="en-GB" noProof="0" dirty="0"/>
          </a:p>
          <a:p>
            <a:pPr lvl="7"/>
            <a:r>
              <a:rPr lang="en-GB" noProof="0" dirty="0" err="1"/>
              <a:t>Achte</a:t>
            </a:r>
            <a:r>
              <a:rPr lang="en-GB" noProof="0" dirty="0"/>
              <a:t> </a:t>
            </a:r>
            <a:r>
              <a:rPr lang="en-GB" noProof="0" dirty="0" err="1"/>
              <a:t>Ebene</a:t>
            </a:r>
            <a:endParaRPr lang="en-GB" noProof="0" dirty="0"/>
          </a:p>
          <a:p>
            <a:pPr lvl="8"/>
            <a:r>
              <a:rPr lang="en-GB" noProof="0" dirty="0" err="1"/>
              <a:t>Neunte</a:t>
            </a:r>
            <a:r>
              <a:rPr lang="en-GB" noProof="0" dirty="0"/>
              <a:t> </a:t>
            </a:r>
            <a:r>
              <a:rPr lang="en-GB" noProof="0" dirty="0" err="1"/>
              <a:t>Ebene</a:t>
            </a:r>
            <a:endParaRPr kumimoji="0" lang="en-GB" sz="1800" b="0" i="0" u="none" strike="noStrike" kern="1200" cap="none" spc="0" normalizeH="0" baseline="0" noProof="0" dirty="0">
              <a:ln>
                <a:noFill/>
              </a:ln>
              <a:solidFill>
                <a:prstClr val="black">
                  <a:lumMod val="65000"/>
                  <a:lumOff val="35000"/>
                </a:prstClr>
              </a:solidFill>
              <a:effectLst/>
              <a:uLnTx/>
              <a:uFillTx/>
              <a:latin typeface="Rockwell"/>
              <a:ea typeface="+mn-ea"/>
              <a:cs typeface="+mn-cs"/>
            </a:endParaRPr>
          </a:p>
        </p:txBody>
      </p:sp>
      <p:sp>
        <p:nvSpPr>
          <p:cNvPr id="10" name="Titel 9"/>
          <p:cNvSpPr>
            <a:spLocks noGrp="1"/>
          </p:cNvSpPr>
          <p:nvPr>
            <p:ph type="title"/>
          </p:nvPr>
        </p:nvSpPr>
        <p:spPr/>
        <p:txBody>
          <a:bodyPr/>
          <a:lstStyle/>
          <a:p>
            <a:r>
              <a:rPr lang="de-DE" noProof="0"/>
              <a:t>Mastertitelformat bearbeiten</a:t>
            </a:r>
            <a:endParaRPr lang="en-GB" noProof="0" dirty="0"/>
          </a:p>
        </p:txBody>
      </p:sp>
      <p:sp>
        <p:nvSpPr>
          <p:cNvPr id="14" name="Foliennummernplatzhalter 13"/>
          <p:cNvSpPr>
            <a:spLocks noGrp="1"/>
          </p:cNvSpPr>
          <p:nvPr>
            <p:ph type="sldNum" sz="quarter" idx="16"/>
          </p:nvPr>
        </p:nvSpPr>
        <p:spPr/>
        <p:txBody>
          <a:bodyPr/>
          <a:lstStyle/>
          <a:p>
            <a:pPr algn="r">
              <a:defRPr/>
            </a:pPr>
            <a:r>
              <a:rPr lang="de-DE" dirty="0"/>
              <a:t>Page </a:t>
            </a:r>
            <a:fld id="{EBC07571-3134-BB4B-B83F-1A9FE18D34F3}" type="slidenum">
              <a:rPr lang="de-DE" smtClean="0"/>
              <a:pPr algn="r">
                <a:defRPr/>
              </a:pPr>
              <a:t>‹#›</a:t>
            </a:fld>
            <a:endParaRPr lang="de-DE" dirty="0"/>
          </a:p>
        </p:txBody>
      </p:sp>
    </p:spTree>
    <p:extLst>
      <p:ext uri="{BB962C8B-B14F-4D97-AF65-F5344CB8AC3E}">
        <p14:creationId xmlns:p14="http://schemas.microsoft.com/office/powerpoint/2010/main" val="2131681881"/>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grau)">
    <p:spTree>
      <p:nvGrpSpPr>
        <p:cNvPr id="1" name=""/>
        <p:cNvGrpSpPr/>
        <p:nvPr/>
      </p:nvGrpSpPr>
      <p:grpSpPr>
        <a:xfrm>
          <a:off x="0" y="0"/>
          <a:ext cx="0" cy="0"/>
          <a:chOff x="0" y="0"/>
          <a:chExt cx="0" cy="0"/>
        </a:xfrm>
      </p:grpSpPr>
      <p:sp>
        <p:nvSpPr>
          <p:cNvPr id="2" name="Rechteck 1"/>
          <p:cNvSpPr/>
          <p:nvPr userDrawn="1"/>
        </p:nvSpPr>
        <p:spPr bwMode="auto">
          <a:xfrm>
            <a:off x="827088" y="1412875"/>
            <a:ext cx="8066087" cy="5184775"/>
          </a:xfrm>
          <a:prstGeom prst="rect">
            <a:avLst/>
          </a:prstGeom>
          <a:solidFill>
            <a:srgbClr val="E5E5E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ndParaRPr>
          </a:p>
        </p:txBody>
      </p:sp>
      <p:sp>
        <p:nvSpPr>
          <p:cNvPr id="10" name="Titel 9"/>
          <p:cNvSpPr>
            <a:spLocks noGrp="1"/>
          </p:cNvSpPr>
          <p:nvPr>
            <p:ph type="title"/>
          </p:nvPr>
        </p:nvSpPr>
        <p:spPr/>
        <p:txBody>
          <a:bodyPr/>
          <a:lstStyle>
            <a:lvl1pPr>
              <a:defRPr spc="0" baseline="0"/>
            </a:lvl1pPr>
          </a:lstStyle>
          <a:p>
            <a:r>
              <a:rPr lang="de-DE" noProof="0"/>
              <a:t>Mastertitelformat bearbeiten</a:t>
            </a:r>
            <a:endParaRPr lang="en-GB" noProof="0" dirty="0"/>
          </a:p>
        </p:txBody>
      </p:sp>
      <p:sp>
        <p:nvSpPr>
          <p:cNvPr id="14" name="Foliennummernplatzhalter 13"/>
          <p:cNvSpPr>
            <a:spLocks noGrp="1"/>
          </p:cNvSpPr>
          <p:nvPr>
            <p:ph type="sldNum" sz="quarter" idx="16"/>
          </p:nvPr>
        </p:nvSpPr>
        <p:spPr/>
        <p:txBody>
          <a:bodyPr/>
          <a:lstStyle/>
          <a:p>
            <a:pPr algn="r">
              <a:defRPr/>
            </a:pPr>
            <a:r>
              <a:rPr lang="de-DE" dirty="0"/>
              <a:t>Page </a:t>
            </a:r>
            <a:fld id="{EBC07571-3134-BB4B-B83F-1A9FE18D34F3}" type="slidenum">
              <a:rPr lang="de-DE" smtClean="0"/>
              <a:pPr algn="r">
                <a:defRPr/>
              </a:pPr>
              <a:t>‹#›</a:t>
            </a:fld>
            <a:endParaRPr lang="de-DE" dirty="0"/>
          </a:p>
        </p:txBody>
      </p:sp>
      <p:sp>
        <p:nvSpPr>
          <p:cNvPr id="9" name="Inhaltsplatzhalter 7"/>
          <p:cNvSpPr>
            <a:spLocks noGrp="1"/>
          </p:cNvSpPr>
          <p:nvPr>
            <p:ph sz="quarter" idx="13" hasCustomPrompt="1"/>
          </p:nvPr>
        </p:nvSpPr>
        <p:spPr>
          <a:xfrm>
            <a:off x="934839" y="1484782"/>
            <a:ext cx="7885633" cy="4608514"/>
          </a:xfrm>
        </p:spPr>
        <p:txBody>
          <a:bodyPr/>
          <a:lstStyle>
            <a:lvl1pPr marL="177800" marR="0" indent="-177800" algn="l" defTabSz="914400" rtl="0" eaLnBrk="1" fontAlgn="auto" latinLnBrk="0" hangingPunct="1">
              <a:lnSpc>
                <a:spcPct val="110000"/>
              </a:lnSpc>
              <a:spcBef>
                <a:spcPts val="0"/>
              </a:spcBef>
              <a:spcAft>
                <a:spcPts val="0"/>
              </a:spcAft>
              <a:buClr>
                <a:schemeClr val="tx1"/>
              </a:buClr>
              <a:buSzPct val="100000"/>
              <a:buFont typeface="Arial" panose="020B0604020202020204" pitchFamily="34" charset="0"/>
              <a:buChar char="•"/>
              <a:tabLst/>
              <a:defRPr>
                <a:latin typeface="+mn-lt"/>
              </a:defRPr>
            </a:lvl1pPr>
            <a:lvl2pPr marL="35560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2pPr>
            <a:lvl3pPr marL="539750" marR="0" indent="-18415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3pPr>
            <a:lvl4pPr marL="71755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4pPr>
            <a:lvl5pPr marL="89535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5pPr>
            <a:lvl6pPr marL="1074738" indent="-179388">
              <a:lnSpc>
                <a:spcPct val="110000"/>
              </a:lnSpc>
              <a:buClr>
                <a:schemeClr val="tx1"/>
              </a:buClr>
              <a:buFont typeface="Symbol" panose="05050102010706020507" pitchFamily="18" charset="2"/>
              <a:buChar char="-"/>
              <a:defRPr sz="1600"/>
            </a:lvl6pPr>
            <a:lvl7pPr marL="1257300" indent="-182563">
              <a:lnSpc>
                <a:spcPct val="110000"/>
              </a:lnSpc>
              <a:buFont typeface="Symbol" panose="05050102010706020507" pitchFamily="18" charset="2"/>
              <a:buChar char="-"/>
              <a:defRPr sz="1600"/>
            </a:lvl7pPr>
            <a:lvl8pPr marL="1436688" indent="-179388">
              <a:lnSpc>
                <a:spcPct val="110000"/>
              </a:lnSpc>
              <a:buFont typeface="Symbol" panose="05050102010706020507" pitchFamily="18" charset="2"/>
              <a:buChar char="-"/>
              <a:defRPr sz="1600"/>
            </a:lvl8pPr>
            <a:lvl9pPr marL="1614488" indent="-177800">
              <a:lnSpc>
                <a:spcPct val="110000"/>
              </a:lnSpc>
              <a:buFont typeface="Symbol" panose="05050102010706020507" pitchFamily="18" charset="2"/>
              <a:buChar char="-"/>
              <a:defRPr sz="1600"/>
            </a:lvl9pPr>
          </a:lstStyle>
          <a:p>
            <a:pPr lvl="0"/>
            <a:r>
              <a:rPr lang="de-CH" dirty="0"/>
              <a:t>Mastertextformat bearbeiten</a:t>
            </a:r>
          </a:p>
          <a:p>
            <a:pPr lvl="1"/>
            <a:r>
              <a:rPr lang="de-CH" dirty="0"/>
              <a:t>Zweite Ebene</a:t>
            </a:r>
          </a:p>
          <a:p>
            <a:pPr lvl="2"/>
            <a:r>
              <a:rPr lang="de-CH" dirty="0"/>
              <a:t>Dritte Ebene</a:t>
            </a:r>
          </a:p>
          <a:p>
            <a:pPr lvl="3"/>
            <a:r>
              <a:rPr lang="de-CH" dirty="0"/>
              <a:t>Vierte Ebene</a:t>
            </a:r>
          </a:p>
          <a:p>
            <a:pPr lvl="4"/>
            <a:r>
              <a:rPr lang="de-CH" dirty="0"/>
              <a:t>Fünfte Ebene</a:t>
            </a:r>
          </a:p>
          <a:p>
            <a:pPr lvl="5"/>
            <a:r>
              <a:rPr lang="de-CH" dirty="0"/>
              <a:t>Sechste Ebene</a:t>
            </a:r>
          </a:p>
          <a:p>
            <a:pPr lvl="6"/>
            <a:r>
              <a:rPr lang="de-CH" dirty="0"/>
              <a:t>Siebte Ebene</a:t>
            </a:r>
          </a:p>
          <a:p>
            <a:pPr lvl="7"/>
            <a:r>
              <a:rPr lang="de-CH" dirty="0"/>
              <a:t>Achte Ebene</a:t>
            </a:r>
          </a:p>
          <a:p>
            <a:pPr lvl="8"/>
            <a:r>
              <a:rPr lang="de-CH" dirty="0"/>
              <a:t>Neunte Ebene</a:t>
            </a:r>
            <a:endParaRPr kumimoji="0" lang="de-CH" sz="1800" b="0" i="0" u="none" strike="noStrike" kern="1200" cap="none" spc="0" normalizeH="0" baseline="0" noProof="0" dirty="0">
              <a:ln>
                <a:noFill/>
              </a:ln>
              <a:solidFill>
                <a:prstClr val="black">
                  <a:lumMod val="65000"/>
                  <a:lumOff val="35000"/>
                </a:prstClr>
              </a:solidFill>
              <a:effectLst/>
              <a:uLnTx/>
              <a:uFillTx/>
              <a:latin typeface="Rockwell"/>
              <a:ea typeface="+mn-ea"/>
              <a:cs typeface="+mn-cs"/>
            </a:endParaRPr>
          </a:p>
        </p:txBody>
      </p:sp>
    </p:spTree>
    <p:extLst>
      <p:ext uri="{BB962C8B-B14F-4D97-AF65-F5344CB8AC3E}">
        <p14:creationId xmlns:p14="http://schemas.microsoft.com/office/powerpoint/2010/main" val="2878391058"/>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und zwei Inhalte">
    <p:spTree>
      <p:nvGrpSpPr>
        <p:cNvPr id="1" name=""/>
        <p:cNvGrpSpPr/>
        <p:nvPr/>
      </p:nvGrpSpPr>
      <p:grpSpPr>
        <a:xfrm>
          <a:off x="0" y="0"/>
          <a:ext cx="0" cy="0"/>
          <a:chOff x="0" y="0"/>
          <a:chExt cx="0" cy="0"/>
        </a:xfrm>
      </p:grpSpPr>
      <p:sp>
        <p:nvSpPr>
          <p:cNvPr id="11" name="Inhaltsplatzhalter 10"/>
          <p:cNvSpPr>
            <a:spLocks noGrp="1"/>
          </p:cNvSpPr>
          <p:nvPr>
            <p:ph sz="quarter" idx="13" hasCustomPrompt="1"/>
          </p:nvPr>
        </p:nvSpPr>
        <p:spPr>
          <a:xfrm>
            <a:off x="1042988" y="1341438"/>
            <a:ext cx="3781425" cy="4679950"/>
          </a:xfrm>
        </p:spPr>
        <p:txBody>
          <a:bodyPr/>
          <a:lstStyle>
            <a:lvl1pPr marL="177800" indent="-177800">
              <a:buClr>
                <a:schemeClr val="tx1"/>
              </a:buClr>
              <a:buFont typeface="Arial" panose="020B0604020202020204" pitchFamily="34" charset="0"/>
              <a:buChar char="•"/>
              <a:defRPr/>
            </a:lvl1pPr>
            <a:lvl2pPr marL="355600" indent="-177800">
              <a:buSzPct val="100000"/>
              <a:buFont typeface="Symbol" panose="05050102010706020507" pitchFamily="18" charset="2"/>
              <a:buChar char="-"/>
              <a:defRPr/>
            </a:lvl2pPr>
            <a:lvl3pPr marL="539750" indent="-184150">
              <a:buFont typeface="Symbol" panose="05050102010706020507" pitchFamily="18" charset="2"/>
              <a:buChar char="-"/>
              <a:defRPr/>
            </a:lvl3pPr>
            <a:lvl4pPr marL="717550" indent="-177800">
              <a:buFont typeface="Symbol" panose="05050102010706020507" pitchFamily="18" charset="2"/>
              <a:buChar char="-"/>
              <a:defRPr/>
            </a:lvl4pPr>
            <a:lvl5pPr marL="895350" indent="-177800">
              <a:buFont typeface="Symbol" panose="05050102010706020507" pitchFamily="18" charset="2"/>
              <a:buChar char="-"/>
              <a:defRPr/>
            </a:lvl5pPr>
            <a:lvl6pPr marL="1074738" indent="-179388">
              <a:buFont typeface="Symbol" panose="05050102010706020507" pitchFamily="18" charset="2"/>
              <a:buChar char="-"/>
              <a:defRPr sz="1600"/>
            </a:lvl6pPr>
            <a:lvl7pPr marL="1257300" indent="-182563">
              <a:buFont typeface="Symbol" panose="05050102010706020507" pitchFamily="18" charset="2"/>
              <a:buChar char="-"/>
              <a:defRPr sz="1600"/>
            </a:lvl7pPr>
            <a:lvl8pPr marL="1436688" indent="-179388">
              <a:buFont typeface="Symbol" panose="05050102010706020507" pitchFamily="18" charset="2"/>
              <a:buChar char="-"/>
              <a:defRPr sz="1600"/>
            </a:lvl8pPr>
            <a:lvl9pPr marL="1614488" indent="-177800">
              <a:buFont typeface="Symbol" panose="05050102010706020507" pitchFamily="18" charset="2"/>
              <a:buChar char="-"/>
              <a:defRPr sz="1600"/>
            </a:lvl9pPr>
          </a:lstStyle>
          <a:p>
            <a:pPr lvl="0"/>
            <a:r>
              <a:rPr lang="en-GB" noProof="0" dirty="0" err="1"/>
              <a:t>Mastertextformat</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a:p>
            <a:pPr lvl="5"/>
            <a:r>
              <a:rPr lang="en-GB" noProof="0" dirty="0" err="1"/>
              <a:t>Sechste</a:t>
            </a:r>
            <a:r>
              <a:rPr lang="en-GB" noProof="0" dirty="0"/>
              <a:t> </a:t>
            </a:r>
            <a:r>
              <a:rPr lang="en-GB" noProof="0" dirty="0" err="1"/>
              <a:t>Ebene</a:t>
            </a:r>
            <a:endParaRPr lang="en-GB" noProof="0" dirty="0"/>
          </a:p>
          <a:p>
            <a:pPr lvl="6"/>
            <a:r>
              <a:rPr lang="en-GB" noProof="0" dirty="0" err="1"/>
              <a:t>Siebte</a:t>
            </a:r>
            <a:r>
              <a:rPr lang="en-GB" noProof="0" dirty="0"/>
              <a:t> </a:t>
            </a:r>
            <a:r>
              <a:rPr lang="en-GB" noProof="0" dirty="0" err="1"/>
              <a:t>Ebene</a:t>
            </a:r>
            <a:endParaRPr lang="en-GB" noProof="0" dirty="0"/>
          </a:p>
          <a:p>
            <a:pPr lvl="7"/>
            <a:r>
              <a:rPr lang="en-GB" noProof="0" dirty="0" err="1"/>
              <a:t>Achte</a:t>
            </a:r>
            <a:r>
              <a:rPr lang="en-GB" noProof="0" dirty="0"/>
              <a:t> </a:t>
            </a:r>
            <a:r>
              <a:rPr lang="en-GB" noProof="0" dirty="0" err="1"/>
              <a:t>Ebene</a:t>
            </a:r>
            <a:endParaRPr lang="en-GB" noProof="0" dirty="0"/>
          </a:p>
          <a:p>
            <a:pPr lvl="8"/>
            <a:r>
              <a:rPr lang="en-GB" noProof="0" dirty="0" err="1"/>
              <a:t>Neunte</a:t>
            </a:r>
            <a:r>
              <a:rPr lang="en-GB" noProof="0" dirty="0"/>
              <a:t> </a:t>
            </a:r>
            <a:r>
              <a:rPr lang="en-GB" noProof="0" dirty="0" err="1"/>
              <a:t>Ebene</a:t>
            </a:r>
            <a:endParaRPr lang="en-GB" noProof="0" dirty="0"/>
          </a:p>
        </p:txBody>
      </p:sp>
      <p:sp>
        <p:nvSpPr>
          <p:cNvPr id="15" name="Foliennummernplatzhalter 14"/>
          <p:cNvSpPr>
            <a:spLocks noGrp="1"/>
          </p:cNvSpPr>
          <p:nvPr>
            <p:ph type="sldNum" sz="quarter" idx="17"/>
          </p:nvPr>
        </p:nvSpPr>
        <p:spPr/>
        <p:txBody>
          <a:bodyPr/>
          <a:lstStyle/>
          <a:p>
            <a:pPr algn="r">
              <a:defRPr/>
            </a:pPr>
            <a:r>
              <a:rPr lang="de-DE" dirty="0"/>
              <a:t>Page </a:t>
            </a:r>
            <a:fld id="{EBC07571-3134-BB4B-B83F-1A9FE18D34F3}" type="slidenum">
              <a:rPr lang="de-DE" smtClean="0"/>
              <a:pPr algn="r">
                <a:defRPr/>
              </a:pPr>
              <a:t>‹#›</a:t>
            </a:fld>
            <a:endParaRPr lang="de-DE" dirty="0"/>
          </a:p>
        </p:txBody>
      </p:sp>
      <p:sp>
        <p:nvSpPr>
          <p:cNvPr id="16" name="Titel 15"/>
          <p:cNvSpPr>
            <a:spLocks noGrp="1"/>
          </p:cNvSpPr>
          <p:nvPr>
            <p:ph type="title"/>
          </p:nvPr>
        </p:nvSpPr>
        <p:spPr/>
        <p:txBody>
          <a:bodyPr/>
          <a:lstStyle/>
          <a:p>
            <a:r>
              <a:rPr lang="de-DE" noProof="0"/>
              <a:t>Mastertitelformat bearbeiten</a:t>
            </a:r>
            <a:endParaRPr lang="en-GB" noProof="0" dirty="0"/>
          </a:p>
        </p:txBody>
      </p:sp>
      <p:sp>
        <p:nvSpPr>
          <p:cNvPr id="8" name="Inhaltsplatzhalter 10"/>
          <p:cNvSpPr>
            <a:spLocks noGrp="1"/>
          </p:cNvSpPr>
          <p:nvPr>
            <p:ph sz="quarter" idx="18" hasCustomPrompt="1"/>
          </p:nvPr>
        </p:nvSpPr>
        <p:spPr>
          <a:xfrm>
            <a:off x="5003800" y="1337869"/>
            <a:ext cx="3781425" cy="4679950"/>
          </a:xfrm>
        </p:spPr>
        <p:txBody>
          <a:bodyPr/>
          <a:lstStyle>
            <a:lvl1pPr marL="177800" indent="-177800">
              <a:buClr>
                <a:schemeClr val="tx1"/>
              </a:buClr>
              <a:buFont typeface="Arial" panose="020B0604020202020204" pitchFamily="34" charset="0"/>
              <a:buChar char="•"/>
              <a:defRPr/>
            </a:lvl1pPr>
            <a:lvl2pPr marL="355600" indent="-177800">
              <a:buSzPct val="100000"/>
              <a:buFont typeface="Symbol" panose="05050102010706020507" pitchFamily="18" charset="2"/>
              <a:buChar char="-"/>
              <a:defRPr/>
            </a:lvl2pPr>
            <a:lvl3pPr marL="539750" indent="-184150">
              <a:buFont typeface="Symbol" panose="05050102010706020507" pitchFamily="18" charset="2"/>
              <a:buChar char="-"/>
              <a:defRPr/>
            </a:lvl3pPr>
            <a:lvl4pPr marL="717550" indent="-177800">
              <a:buFont typeface="Symbol" panose="05050102010706020507" pitchFamily="18" charset="2"/>
              <a:buChar char="-"/>
              <a:defRPr/>
            </a:lvl4pPr>
            <a:lvl5pPr marL="895350" indent="-177800">
              <a:buFont typeface="Symbol" panose="05050102010706020507" pitchFamily="18" charset="2"/>
              <a:buChar char="-"/>
              <a:defRPr/>
            </a:lvl5pPr>
            <a:lvl6pPr marL="1074738" indent="-179388">
              <a:buFont typeface="Symbol" panose="05050102010706020507" pitchFamily="18" charset="2"/>
              <a:buChar char="-"/>
              <a:defRPr sz="1600"/>
            </a:lvl6pPr>
            <a:lvl7pPr marL="1257300" indent="-182563">
              <a:buFont typeface="Symbol" panose="05050102010706020507" pitchFamily="18" charset="2"/>
              <a:buChar char="-"/>
              <a:defRPr sz="1600"/>
            </a:lvl7pPr>
            <a:lvl8pPr marL="1436688" indent="-179388">
              <a:buFont typeface="Symbol" panose="05050102010706020507" pitchFamily="18" charset="2"/>
              <a:buChar char="-"/>
              <a:defRPr sz="1600"/>
            </a:lvl8pPr>
            <a:lvl9pPr marL="1614488" indent="-177800">
              <a:buFont typeface="Symbol" panose="05050102010706020507" pitchFamily="18" charset="2"/>
              <a:buChar char="-"/>
              <a:defRPr sz="1600"/>
            </a:lvl9pPr>
          </a:lstStyle>
          <a:p>
            <a:pPr lvl="0"/>
            <a:r>
              <a:rPr lang="en-GB" noProof="0" dirty="0" err="1"/>
              <a:t>Mastertextformat</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a:p>
            <a:pPr lvl="5"/>
            <a:r>
              <a:rPr lang="en-GB" noProof="0" dirty="0" err="1"/>
              <a:t>Sechste</a:t>
            </a:r>
            <a:r>
              <a:rPr lang="en-GB" noProof="0" dirty="0"/>
              <a:t> </a:t>
            </a:r>
            <a:r>
              <a:rPr lang="en-GB" noProof="0" dirty="0" err="1"/>
              <a:t>Ebene</a:t>
            </a:r>
            <a:endParaRPr lang="en-GB" noProof="0" dirty="0"/>
          </a:p>
          <a:p>
            <a:pPr lvl="6"/>
            <a:r>
              <a:rPr lang="en-GB" noProof="0" dirty="0" err="1"/>
              <a:t>Siebte</a:t>
            </a:r>
            <a:r>
              <a:rPr lang="en-GB" noProof="0" dirty="0"/>
              <a:t> </a:t>
            </a:r>
            <a:r>
              <a:rPr lang="en-GB" noProof="0" dirty="0" err="1"/>
              <a:t>Ebene</a:t>
            </a:r>
            <a:endParaRPr lang="en-GB" noProof="0" dirty="0"/>
          </a:p>
          <a:p>
            <a:pPr lvl="7"/>
            <a:r>
              <a:rPr lang="en-GB" noProof="0" dirty="0" err="1"/>
              <a:t>Achte</a:t>
            </a:r>
            <a:r>
              <a:rPr lang="en-GB" noProof="0" dirty="0"/>
              <a:t> </a:t>
            </a:r>
            <a:r>
              <a:rPr lang="en-GB" noProof="0" dirty="0" err="1"/>
              <a:t>Ebene</a:t>
            </a:r>
            <a:endParaRPr lang="en-GB" noProof="0" dirty="0"/>
          </a:p>
          <a:p>
            <a:pPr lvl="8"/>
            <a:r>
              <a:rPr lang="en-GB" noProof="0" dirty="0" err="1"/>
              <a:t>Neunte</a:t>
            </a:r>
            <a:r>
              <a:rPr lang="en-GB" noProof="0" dirty="0"/>
              <a:t> </a:t>
            </a:r>
            <a:r>
              <a:rPr lang="en-GB" noProof="0" dirty="0" err="1"/>
              <a:t>Ebene</a:t>
            </a:r>
            <a:endParaRPr lang="en-GB" noProof="0" dirty="0"/>
          </a:p>
        </p:txBody>
      </p:sp>
    </p:spTree>
    <p:extLst>
      <p:ext uri="{BB962C8B-B14F-4D97-AF65-F5344CB8AC3E}">
        <p14:creationId xmlns:p14="http://schemas.microsoft.com/office/powerpoint/2010/main" val="653103038"/>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und zwei Inhalte (grau)">
    <p:spTree>
      <p:nvGrpSpPr>
        <p:cNvPr id="1" name=""/>
        <p:cNvGrpSpPr/>
        <p:nvPr/>
      </p:nvGrpSpPr>
      <p:grpSpPr>
        <a:xfrm>
          <a:off x="0" y="0"/>
          <a:ext cx="0" cy="0"/>
          <a:chOff x="0" y="0"/>
          <a:chExt cx="0" cy="0"/>
        </a:xfrm>
      </p:grpSpPr>
      <p:sp>
        <p:nvSpPr>
          <p:cNvPr id="10" name="Rechteck 9"/>
          <p:cNvSpPr/>
          <p:nvPr userDrawn="1"/>
        </p:nvSpPr>
        <p:spPr bwMode="auto">
          <a:xfrm>
            <a:off x="827088" y="1412875"/>
            <a:ext cx="8066087" cy="5184775"/>
          </a:xfrm>
          <a:prstGeom prst="rect">
            <a:avLst/>
          </a:prstGeom>
          <a:solidFill>
            <a:srgbClr val="E5E5E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ndParaRPr>
          </a:p>
        </p:txBody>
      </p:sp>
      <p:sp>
        <p:nvSpPr>
          <p:cNvPr id="15" name="Foliennummernplatzhalter 14"/>
          <p:cNvSpPr>
            <a:spLocks noGrp="1"/>
          </p:cNvSpPr>
          <p:nvPr>
            <p:ph type="sldNum" sz="quarter" idx="17"/>
          </p:nvPr>
        </p:nvSpPr>
        <p:spPr/>
        <p:txBody>
          <a:bodyPr/>
          <a:lstStyle/>
          <a:p>
            <a:pPr algn="r">
              <a:defRPr/>
            </a:pPr>
            <a:r>
              <a:rPr lang="de-DE" dirty="0"/>
              <a:t>Page </a:t>
            </a:r>
            <a:fld id="{EBC07571-3134-BB4B-B83F-1A9FE18D34F3}" type="slidenum">
              <a:rPr lang="de-DE" smtClean="0"/>
              <a:pPr algn="r">
                <a:defRPr/>
              </a:pPr>
              <a:t>‹#›</a:t>
            </a:fld>
            <a:endParaRPr lang="de-DE" dirty="0"/>
          </a:p>
        </p:txBody>
      </p:sp>
      <p:sp>
        <p:nvSpPr>
          <p:cNvPr id="16" name="Titel 15"/>
          <p:cNvSpPr>
            <a:spLocks noGrp="1"/>
          </p:cNvSpPr>
          <p:nvPr>
            <p:ph type="title"/>
          </p:nvPr>
        </p:nvSpPr>
        <p:spPr/>
        <p:txBody>
          <a:bodyPr/>
          <a:lstStyle/>
          <a:p>
            <a:r>
              <a:rPr lang="de-DE" noProof="0"/>
              <a:t>Mastertitelformat bearbeiten</a:t>
            </a:r>
            <a:endParaRPr lang="en-GB" noProof="0" dirty="0"/>
          </a:p>
        </p:txBody>
      </p:sp>
      <p:sp>
        <p:nvSpPr>
          <p:cNvPr id="17" name="Inhaltsplatzhalter 10"/>
          <p:cNvSpPr>
            <a:spLocks noGrp="1"/>
          </p:cNvSpPr>
          <p:nvPr>
            <p:ph sz="quarter" idx="18" hasCustomPrompt="1"/>
          </p:nvPr>
        </p:nvSpPr>
        <p:spPr>
          <a:xfrm>
            <a:off x="938416" y="1449803"/>
            <a:ext cx="3781425" cy="4571585"/>
          </a:xfrm>
        </p:spPr>
        <p:txBody>
          <a:bodyPr/>
          <a:lstStyle>
            <a:lvl1pPr marL="177800" indent="-177800">
              <a:buClr>
                <a:schemeClr val="tx1"/>
              </a:buClr>
              <a:buFont typeface="Arial" panose="020B0604020202020204" pitchFamily="34" charset="0"/>
              <a:buChar char="•"/>
              <a:defRPr/>
            </a:lvl1pPr>
            <a:lvl2pPr marL="355600" indent="-177800">
              <a:buSzPct val="100000"/>
              <a:buFont typeface="Symbol" panose="05050102010706020507" pitchFamily="18" charset="2"/>
              <a:buChar char="-"/>
              <a:defRPr/>
            </a:lvl2pPr>
            <a:lvl3pPr marL="539750" indent="-184150">
              <a:buFont typeface="Symbol" panose="05050102010706020507" pitchFamily="18" charset="2"/>
              <a:buChar char="-"/>
              <a:defRPr/>
            </a:lvl3pPr>
            <a:lvl4pPr marL="717550" indent="-177800">
              <a:buFont typeface="Symbol" panose="05050102010706020507" pitchFamily="18" charset="2"/>
              <a:buChar char="-"/>
              <a:defRPr/>
            </a:lvl4pPr>
            <a:lvl5pPr marL="895350" indent="-177800">
              <a:buFont typeface="Symbol" panose="05050102010706020507" pitchFamily="18" charset="2"/>
              <a:buChar char="-"/>
              <a:defRPr/>
            </a:lvl5pPr>
            <a:lvl6pPr marL="1074738" indent="-179388">
              <a:buFont typeface="Symbol" panose="05050102010706020507" pitchFamily="18" charset="2"/>
              <a:buChar char="-"/>
              <a:defRPr sz="1600"/>
            </a:lvl6pPr>
            <a:lvl7pPr marL="1257300" indent="-182563">
              <a:buFont typeface="Symbol" panose="05050102010706020507" pitchFamily="18" charset="2"/>
              <a:buChar char="-"/>
              <a:defRPr sz="1600"/>
            </a:lvl7pPr>
            <a:lvl8pPr marL="1436688" indent="-179388">
              <a:buFont typeface="Symbol" panose="05050102010706020507" pitchFamily="18" charset="2"/>
              <a:buChar char="-"/>
              <a:defRPr sz="1600"/>
            </a:lvl8pPr>
            <a:lvl9pPr marL="1614488" indent="-177800">
              <a:buFont typeface="Symbol" panose="05050102010706020507" pitchFamily="18" charset="2"/>
              <a:buChar char="-"/>
              <a:defRPr sz="1600"/>
            </a:lvl9pPr>
          </a:lstStyle>
          <a:p>
            <a:pPr lvl="0"/>
            <a:r>
              <a:rPr lang="en-GB" noProof="0" dirty="0" err="1"/>
              <a:t>Mastertextformat</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a:p>
            <a:pPr lvl="5"/>
            <a:r>
              <a:rPr lang="en-GB" noProof="0" dirty="0" err="1"/>
              <a:t>Sechste</a:t>
            </a:r>
            <a:r>
              <a:rPr lang="en-GB" noProof="0" dirty="0"/>
              <a:t> </a:t>
            </a:r>
            <a:r>
              <a:rPr lang="en-GB" noProof="0" dirty="0" err="1"/>
              <a:t>Ebene</a:t>
            </a:r>
            <a:endParaRPr lang="en-GB" noProof="0" dirty="0"/>
          </a:p>
          <a:p>
            <a:pPr lvl="6"/>
            <a:r>
              <a:rPr lang="en-GB" noProof="0" dirty="0" err="1"/>
              <a:t>Siebte</a:t>
            </a:r>
            <a:r>
              <a:rPr lang="en-GB" noProof="0" dirty="0"/>
              <a:t> </a:t>
            </a:r>
            <a:r>
              <a:rPr lang="en-GB" noProof="0" dirty="0" err="1"/>
              <a:t>Ebene</a:t>
            </a:r>
            <a:endParaRPr lang="en-GB" noProof="0" dirty="0"/>
          </a:p>
          <a:p>
            <a:pPr lvl="7"/>
            <a:r>
              <a:rPr lang="en-GB" noProof="0" dirty="0" err="1"/>
              <a:t>Achte</a:t>
            </a:r>
            <a:r>
              <a:rPr lang="en-GB" noProof="0" dirty="0"/>
              <a:t> </a:t>
            </a:r>
            <a:r>
              <a:rPr lang="en-GB" noProof="0" dirty="0" err="1"/>
              <a:t>Ebene</a:t>
            </a:r>
            <a:endParaRPr lang="en-GB" noProof="0" dirty="0"/>
          </a:p>
          <a:p>
            <a:pPr lvl="8"/>
            <a:r>
              <a:rPr lang="en-GB" noProof="0" dirty="0" err="1"/>
              <a:t>Neunte</a:t>
            </a:r>
            <a:r>
              <a:rPr lang="en-GB" noProof="0" dirty="0"/>
              <a:t> </a:t>
            </a:r>
            <a:r>
              <a:rPr lang="en-GB" noProof="0" dirty="0" err="1"/>
              <a:t>Ebene</a:t>
            </a:r>
            <a:endParaRPr lang="en-GB" noProof="0" dirty="0"/>
          </a:p>
        </p:txBody>
      </p:sp>
      <p:sp>
        <p:nvSpPr>
          <p:cNvPr id="18" name="Inhaltsplatzhalter 10"/>
          <p:cNvSpPr>
            <a:spLocks noGrp="1"/>
          </p:cNvSpPr>
          <p:nvPr>
            <p:ph sz="quarter" idx="19" hasCustomPrompt="1"/>
          </p:nvPr>
        </p:nvSpPr>
        <p:spPr>
          <a:xfrm>
            <a:off x="4899228" y="1446234"/>
            <a:ext cx="3781425" cy="4575154"/>
          </a:xfrm>
        </p:spPr>
        <p:txBody>
          <a:bodyPr/>
          <a:lstStyle>
            <a:lvl1pPr marL="177800" indent="-177800">
              <a:buClr>
                <a:schemeClr val="tx1"/>
              </a:buClr>
              <a:buFont typeface="Arial" panose="020B0604020202020204" pitchFamily="34" charset="0"/>
              <a:buChar char="•"/>
              <a:defRPr/>
            </a:lvl1pPr>
            <a:lvl2pPr marL="355600" indent="-177800">
              <a:buSzPct val="100000"/>
              <a:buFont typeface="Symbol" panose="05050102010706020507" pitchFamily="18" charset="2"/>
              <a:buChar char="-"/>
              <a:defRPr/>
            </a:lvl2pPr>
            <a:lvl3pPr marL="539750" indent="-184150">
              <a:buFont typeface="Symbol" panose="05050102010706020507" pitchFamily="18" charset="2"/>
              <a:buChar char="-"/>
              <a:defRPr/>
            </a:lvl3pPr>
            <a:lvl4pPr marL="717550" indent="-177800">
              <a:buFont typeface="Symbol" panose="05050102010706020507" pitchFamily="18" charset="2"/>
              <a:buChar char="-"/>
              <a:defRPr/>
            </a:lvl4pPr>
            <a:lvl5pPr marL="895350" indent="-177800">
              <a:buFont typeface="Symbol" panose="05050102010706020507" pitchFamily="18" charset="2"/>
              <a:buChar char="-"/>
              <a:defRPr/>
            </a:lvl5pPr>
            <a:lvl6pPr marL="1074738" indent="-179388">
              <a:buFont typeface="Symbol" panose="05050102010706020507" pitchFamily="18" charset="2"/>
              <a:buChar char="-"/>
              <a:defRPr sz="1600"/>
            </a:lvl6pPr>
            <a:lvl7pPr marL="1257300" indent="-182563">
              <a:buFont typeface="Symbol" panose="05050102010706020507" pitchFamily="18" charset="2"/>
              <a:buChar char="-"/>
              <a:defRPr sz="1600"/>
            </a:lvl7pPr>
            <a:lvl8pPr marL="1436688" indent="-179388">
              <a:buFont typeface="Symbol" panose="05050102010706020507" pitchFamily="18" charset="2"/>
              <a:buChar char="-"/>
              <a:defRPr sz="1600"/>
            </a:lvl8pPr>
            <a:lvl9pPr marL="1614488" indent="-177800">
              <a:buFont typeface="Symbol" panose="05050102010706020507" pitchFamily="18" charset="2"/>
              <a:buChar char="-"/>
              <a:defRPr sz="1600"/>
            </a:lvl9pPr>
          </a:lstStyle>
          <a:p>
            <a:pPr lvl="0"/>
            <a:r>
              <a:rPr lang="en-GB" noProof="0" dirty="0" err="1"/>
              <a:t>Mastertextformat</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a:p>
            <a:pPr lvl="5"/>
            <a:r>
              <a:rPr lang="en-GB" noProof="0" dirty="0" err="1"/>
              <a:t>Sechste</a:t>
            </a:r>
            <a:r>
              <a:rPr lang="en-GB" noProof="0" dirty="0"/>
              <a:t> </a:t>
            </a:r>
            <a:r>
              <a:rPr lang="en-GB" noProof="0" dirty="0" err="1"/>
              <a:t>Ebene</a:t>
            </a:r>
            <a:endParaRPr lang="en-GB" noProof="0" dirty="0"/>
          </a:p>
          <a:p>
            <a:pPr lvl="6"/>
            <a:r>
              <a:rPr lang="en-GB" noProof="0" dirty="0" err="1"/>
              <a:t>Siebte</a:t>
            </a:r>
            <a:r>
              <a:rPr lang="en-GB" noProof="0" dirty="0"/>
              <a:t> </a:t>
            </a:r>
            <a:r>
              <a:rPr lang="en-GB" noProof="0" dirty="0" err="1"/>
              <a:t>Ebene</a:t>
            </a:r>
            <a:endParaRPr lang="en-GB" noProof="0" dirty="0"/>
          </a:p>
          <a:p>
            <a:pPr lvl="7"/>
            <a:r>
              <a:rPr lang="en-GB" noProof="0" dirty="0" err="1"/>
              <a:t>Achte</a:t>
            </a:r>
            <a:r>
              <a:rPr lang="en-GB" noProof="0" dirty="0"/>
              <a:t> </a:t>
            </a:r>
            <a:r>
              <a:rPr lang="en-GB" noProof="0" dirty="0" err="1"/>
              <a:t>Ebene</a:t>
            </a:r>
            <a:endParaRPr lang="en-GB" noProof="0" dirty="0"/>
          </a:p>
          <a:p>
            <a:pPr lvl="8"/>
            <a:r>
              <a:rPr lang="en-GB" noProof="0" dirty="0" err="1"/>
              <a:t>Neunte</a:t>
            </a:r>
            <a:r>
              <a:rPr lang="en-GB" noProof="0" dirty="0"/>
              <a:t> </a:t>
            </a:r>
            <a:r>
              <a:rPr lang="en-GB" noProof="0" dirty="0" err="1"/>
              <a:t>Ebene</a:t>
            </a:r>
            <a:endParaRPr lang="en-GB" noProof="0" dirty="0"/>
          </a:p>
        </p:txBody>
      </p:sp>
    </p:spTree>
    <p:extLst>
      <p:ext uri="{BB962C8B-B14F-4D97-AF65-F5344CB8AC3E}">
        <p14:creationId xmlns:p14="http://schemas.microsoft.com/office/powerpoint/2010/main" val="963531168"/>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Mastertitelformat bearbeiten</a:t>
            </a:r>
            <a:endParaRPr lang="en-GB" noProof="0" dirty="0"/>
          </a:p>
        </p:txBody>
      </p:sp>
      <p:sp>
        <p:nvSpPr>
          <p:cNvPr id="5" name="Foliennummernplatzhalter 4"/>
          <p:cNvSpPr>
            <a:spLocks noGrp="1"/>
          </p:cNvSpPr>
          <p:nvPr>
            <p:ph type="sldNum" sz="quarter" idx="12"/>
          </p:nvPr>
        </p:nvSpPr>
        <p:spPr/>
        <p:txBody>
          <a:bodyPr/>
          <a:lstStyle/>
          <a:p>
            <a:pPr algn="r">
              <a:defRPr/>
            </a:pPr>
            <a:r>
              <a:rPr lang="de-DE" dirty="0"/>
              <a:t>Page </a:t>
            </a:r>
            <a:fld id="{EBC07571-3134-BB4B-B83F-1A9FE18D34F3}" type="slidenum">
              <a:rPr lang="de-DE" smtClean="0"/>
              <a:pPr algn="r">
                <a:defRPr/>
              </a:pPr>
              <a:t>‹#›</a:t>
            </a:fld>
            <a:endParaRPr lang="de-DE" dirty="0"/>
          </a:p>
        </p:txBody>
      </p:sp>
    </p:spTree>
    <p:extLst>
      <p:ext uri="{BB962C8B-B14F-4D97-AF65-F5344CB8AC3E}">
        <p14:creationId xmlns:p14="http://schemas.microsoft.com/office/powerpoint/2010/main" val="681525059"/>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ur Titel (grau)">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Mastertitelformat bearbeiten</a:t>
            </a:r>
            <a:endParaRPr lang="en-GB" noProof="0" dirty="0"/>
          </a:p>
        </p:txBody>
      </p:sp>
      <p:sp>
        <p:nvSpPr>
          <p:cNvPr id="5" name="Foliennummernplatzhalter 4"/>
          <p:cNvSpPr>
            <a:spLocks noGrp="1"/>
          </p:cNvSpPr>
          <p:nvPr>
            <p:ph type="sldNum" sz="quarter" idx="12"/>
          </p:nvPr>
        </p:nvSpPr>
        <p:spPr/>
        <p:txBody>
          <a:bodyPr/>
          <a:lstStyle/>
          <a:p>
            <a:pPr algn="r">
              <a:defRPr/>
            </a:pPr>
            <a:r>
              <a:rPr lang="de-DE" dirty="0"/>
              <a:t>Page </a:t>
            </a:r>
            <a:fld id="{EBC07571-3134-BB4B-B83F-1A9FE18D34F3}" type="slidenum">
              <a:rPr lang="de-DE" smtClean="0"/>
              <a:pPr algn="r">
                <a:defRPr/>
              </a:pPr>
              <a:t>‹#›</a:t>
            </a:fld>
            <a:endParaRPr lang="de-DE" dirty="0"/>
          </a:p>
        </p:txBody>
      </p:sp>
      <p:sp>
        <p:nvSpPr>
          <p:cNvPr id="7" name="Rechteck 6"/>
          <p:cNvSpPr/>
          <p:nvPr userDrawn="1"/>
        </p:nvSpPr>
        <p:spPr bwMode="auto">
          <a:xfrm>
            <a:off x="827088" y="1412875"/>
            <a:ext cx="8066087" cy="5184775"/>
          </a:xfrm>
          <a:prstGeom prst="rect">
            <a:avLst/>
          </a:prstGeom>
          <a:solidFill>
            <a:srgbClr val="E5E5E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ndParaRPr>
          </a:p>
        </p:txBody>
      </p:sp>
    </p:spTree>
    <p:extLst>
      <p:ext uri="{BB962C8B-B14F-4D97-AF65-F5344CB8AC3E}">
        <p14:creationId xmlns:p14="http://schemas.microsoft.com/office/powerpoint/2010/main" val="3767438787"/>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nhalt auf Bild (hoch)">
    <p:spTree>
      <p:nvGrpSpPr>
        <p:cNvPr id="1" name=""/>
        <p:cNvGrpSpPr/>
        <p:nvPr/>
      </p:nvGrpSpPr>
      <p:grpSpPr>
        <a:xfrm>
          <a:off x="0" y="0"/>
          <a:ext cx="0" cy="0"/>
          <a:chOff x="0" y="0"/>
          <a:chExt cx="0" cy="0"/>
        </a:xfrm>
      </p:grpSpPr>
      <p:pic>
        <p:nvPicPr>
          <p:cNvPr id="9" name="Picture 2" descr="U:\20160506_PSI_Luftbild_029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27088" y="1019811"/>
            <a:ext cx="8370753" cy="5579107"/>
          </a:xfrm>
          <a:prstGeom prst="rect">
            <a:avLst/>
          </a:prstGeom>
          <a:noFill/>
          <a:extLst>
            <a:ext uri="{909E8E84-426E-40DD-AFC4-6F175D3DCCD1}">
              <a14:hiddenFill xmlns:a14="http://schemas.microsoft.com/office/drawing/2010/main">
                <a:solidFill>
                  <a:srgbClr val="FFFFFF"/>
                </a:solidFill>
              </a14:hiddenFill>
            </a:ext>
          </a:extLst>
        </p:spPr>
      </p:pic>
      <p:sp>
        <p:nvSpPr>
          <p:cNvPr id="10" name="Foliennummernplatzhalter 9"/>
          <p:cNvSpPr>
            <a:spLocks noGrp="1"/>
          </p:cNvSpPr>
          <p:nvPr>
            <p:ph type="sldNum" sz="quarter" idx="12"/>
          </p:nvPr>
        </p:nvSpPr>
        <p:spPr/>
        <p:txBody>
          <a:bodyPr/>
          <a:lstStyle/>
          <a:p>
            <a:pPr algn="r">
              <a:defRPr/>
            </a:pPr>
            <a:r>
              <a:rPr lang="de-DE" dirty="0"/>
              <a:t>Page </a:t>
            </a:r>
            <a:fld id="{EBC07571-3134-BB4B-B83F-1A9FE18D34F3}" type="slidenum">
              <a:rPr lang="de-DE" smtClean="0"/>
              <a:pPr algn="r">
                <a:defRPr/>
              </a:pPr>
              <a:t>‹#›</a:t>
            </a:fld>
            <a:endParaRPr lang="de-DE" dirty="0"/>
          </a:p>
        </p:txBody>
      </p:sp>
      <p:sp>
        <p:nvSpPr>
          <p:cNvPr id="12" name="Titel 11"/>
          <p:cNvSpPr>
            <a:spLocks noGrp="1"/>
          </p:cNvSpPr>
          <p:nvPr>
            <p:ph type="title"/>
          </p:nvPr>
        </p:nvSpPr>
        <p:spPr/>
        <p:txBody>
          <a:bodyPr/>
          <a:lstStyle/>
          <a:p>
            <a:r>
              <a:rPr lang="de-DE" noProof="0"/>
              <a:t>Mastertitelformat bearbeiten</a:t>
            </a:r>
            <a:endParaRPr lang="en-GB" noProof="0" dirty="0"/>
          </a:p>
        </p:txBody>
      </p:sp>
      <p:sp>
        <p:nvSpPr>
          <p:cNvPr id="14" name="Textplatzhalter 13"/>
          <p:cNvSpPr>
            <a:spLocks noGrp="1"/>
          </p:cNvSpPr>
          <p:nvPr>
            <p:ph type="body" sz="quarter" idx="13"/>
          </p:nvPr>
        </p:nvSpPr>
        <p:spPr>
          <a:xfrm>
            <a:off x="827088" y="1019810"/>
            <a:ext cx="2289712" cy="5577839"/>
          </a:xfrm>
          <a:solidFill>
            <a:schemeClr val="bg1">
              <a:alpha val="75000"/>
            </a:schemeClr>
          </a:solidFill>
        </p:spPr>
        <p:txBody>
          <a:bodyPr lIns="72000" tIns="360000" rIns="36000" bIns="36000" anchor="t" anchorCtr="0"/>
          <a:lstStyle>
            <a:lvl1pPr marL="177800" indent="-177800">
              <a:lnSpc>
                <a:spcPct val="110000"/>
              </a:lnSpc>
              <a:spcAft>
                <a:spcPts val="0"/>
              </a:spcAft>
              <a:buFont typeface="Arial" panose="020B0604020202020204" pitchFamily="34" charset="0"/>
              <a:buChar char="•"/>
              <a:defRPr sz="1800"/>
            </a:lvl1pPr>
            <a:lvl2pPr>
              <a:lnSpc>
                <a:spcPct val="110000"/>
              </a:lnSpc>
              <a:spcBef>
                <a:spcPts val="0"/>
              </a:spcBef>
              <a:spcAft>
                <a:spcPts val="0"/>
              </a:spcAft>
              <a:defRPr sz="1800"/>
            </a:lvl2pPr>
            <a:lvl3pPr>
              <a:lnSpc>
                <a:spcPct val="110000"/>
              </a:lnSpc>
              <a:spcBef>
                <a:spcPts val="0"/>
              </a:spcBef>
              <a:spcAft>
                <a:spcPts val="0"/>
              </a:spcAft>
              <a:defRPr sz="1800"/>
            </a:lvl3pPr>
            <a:lvl4pPr>
              <a:lnSpc>
                <a:spcPct val="110000"/>
              </a:lnSpc>
              <a:spcBef>
                <a:spcPts val="0"/>
              </a:spcBef>
              <a:spcAft>
                <a:spcPts val="0"/>
              </a:spcAft>
              <a:defRPr sz="1800"/>
            </a:lvl4pPr>
            <a:lvl5pPr>
              <a:lnSpc>
                <a:spcPct val="110000"/>
              </a:lnSpc>
              <a:spcBef>
                <a:spcPts val="0"/>
              </a:spcBef>
              <a:spcAft>
                <a:spcPts val="0"/>
              </a:spcAft>
              <a:defRPr sz="1800"/>
            </a:lvl5pPr>
          </a:lstStyle>
          <a:p>
            <a:pPr lvl="0"/>
            <a:r>
              <a:rPr lang="de-DE" noProof="0"/>
              <a:t>Formatvorlagen des Textmasters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pic>
        <p:nvPicPr>
          <p:cNvPr id="13" name="Bild 14" descr="PSI-Logo_narrow_30k.eps"/>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812800" y="285750"/>
            <a:ext cx="10160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hteck 14"/>
          <p:cNvSpPr>
            <a:spLocks noChangeArrowheads="1"/>
          </p:cNvSpPr>
          <p:nvPr userDrawn="1"/>
        </p:nvSpPr>
        <p:spPr bwMode="auto">
          <a:xfrm>
            <a:off x="0" y="1019811"/>
            <a:ext cx="720725" cy="727901"/>
          </a:xfrm>
          <a:prstGeom prst="rect">
            <a:avLst/>
          </a:prstGeom>
          <a:solidFill>
            <a:srgbClr val="B9B9B9"/>
          </a:solidFill>
          <a:ln>
            <a:noFill/>
          </a:ln>
          <a:extLst/>
        </p:spPr>
        <p:txBody>
          <a:bodyPr/>
          <a:lstStyle/>
          <a:p>
            <a:pPr>
              <a:spcBef>
                <a:spcPct val="0"/>
              </a:spcBef>
            </a:pPr>
            <a:endParaRPr lang="de-DE" sz="2400">
              <a:latin typeface="Times" charset="0"/>
            </a:endParaRPr>
          </a:p>
        </p:txBody>
      </p:sp>
    </p:spTree>
    <p:extLst>
      <p:ext uri="{BB962C8B-B14F-4D97-AF65-F5344CB8AC3E}">
        <p14:creationId xmlns:p14="http://schemas.microsoft.com/office/powerpoint/2010/main" val="3668468805"/>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2" name="Grafik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26579" y="1773238"/>
            <a:ext cx="7507089" cy="2011316"/>
          </a:xfrm>
          <a:prstGeom prst="rect">
            <a:avLst/>
          </a:prstGeom>
        </p:spPr>
      </p:pic>
      <p:pic>
        <p:nvPicPr>
          <p:cNvPr id="5" name="Bild 24" descr="PSI-Logo_narrow_30k.eps"/>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830263" y="414338"/>
            <a:ext cx="1219200"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hteck 5"/>
          <p:cNvSpPr/>
          <p:nvPr/>
        </p:nvSpPr>
        <p:spPr bwMode="auto">
          <a:xfrm>
            <a:off x="0" y="1773238"/>
            <a:ext cx="719138" cy="2003425"/>
          </a:xfrm>
          <a:prstGeom prst="rect">
            <a:avLst/>
          </a:prstGeom>
          <a:solidFill>
            <a:srgbClr val="E5E5E5"/>
          </a:solidFill>
          <a:ln w="9525" cap="flat" cmpd="sng" algn="ctr">
            <a:noFill/>
            <a:prstDash val="solid"/>
            <a:round/>
            <a:headEnd type="none" w="med" len="med"/>
            <a:tailEnd type="none" w="med" len="med"/>
          </a:ln>
          <a:effectLst/>
        </p:spPr>
        <p:txBody>
          <a:bodyPr/>
          <a:lstStyle/>
          <a:p>
            <a:pPr>
              <a:spcBef>
                <a:spcPct val="0"/>
              </a:spcBef>
              <a:defRPr/>
            </a:pPr>
            <a:endParaRPr lang="de-DE" sz="2400" dirty="0">
              <a:ln>
                <a:solidFill>
                  <a:srgbClr val="FFFFFF"/>
                </a:solidFill>
              </a:ln>
              <a:solidFill>
                <a:srgbClr val="000000"/>
              </a:solidFill>
              <a:latin typeface="Times" charset="0"/>
            </a:endParaRPr>
          </a:p>
        </p:txBody>
      </p:sp>
      <p:sp>
        <p:nvSpPr>
          <p:cNvPr id="7" name="Rechteck 15"/>
          <p:cNvSpPr>
            <a:spLocks noChangeArrowheads="1"/>
          </p:cNvSpPr>
          <p:nvPr/>
        </p:nvSpPr>
        <p:spPr bwMode="auto">
          <a:xfrm>
            <a:off x="8423275" y="969963"/>
            <a:ext cx="720725" cy="719137"/>
          </a:xfrm>
          <a:prstGeom prst="rect">
            <a:avLst/>
          </a:prstGeom>
          <a:solidFill>
            <a:srgbClr val="B9B9B9"/>
          </a:solidFill>
          <a:ln>
            <a:noFill/>
          </a:ln>
          <a:extLst/>
        </p:spPr>
        <p:txBody>
          <a:bodyPr/>
          <a:lstStyle/>
          <a:p>
            <a:pPr>
              <a:spcBef>
                <a:spcPct val="0"/>
              </a:spcBef>
            </a:pPr>
            <a:endParaRPr lang="de-DE" sz="2400">
              <a:solidFill>
                <a:srgbClr val="000000"/>
              </a:solidFill>
              <a:latin typeface="Times" charset="0"/>
            </a:endParaRPr>
          </a:p>
        </p:txBody>
      </p:sp>
      <p:sp>
        <p:nvSpPr>
          <p:cNvPr id="1027" name="Rectangle 8"/>
          <p:cNvSpPr>
            <a:spLocks noGrp="1" noChangeArrowheads="1"/>
          </p:cNvSpPr>
          <p:nvPr>
            <p:ph type="title"/>
          </p:nvPr>
        </p:nvSpPr>
        <p:spPr>
          <a:xfrm>
            <a:off x="814387" y="4607999"/>
            <a:ext cx="7969249" cy="1388939"/>
          </a:xfrm>
        </p:spPr>
        <p:txBody>
          <a:bodyPr/>
          <a:lstStyle>
            <a:lvl1pPr>
              <a:defRPr sz="3000">
                <a:solidFill>
                  <a:srgbClr val="686868"/>
                </a:solidFill>
                <a:latin typeface="Georgia" charset="0"/>
                <a:ea typeface="ヒラギノ角ゴ Pro W3" charset="0"/>
              </a:defRPr>
            </a:lvl1pPr>
          </a:lstStyle>
          <a:p>
            <a:pPr lvl="0"/>
            <a:r>
              <a:rPr lang="de-DE" noProof="0" smtClean="0"/>
              <a:t>Titelmasterformat durch Klicken bearbeiten</a:t>
            </a:r>
            <a:endParaRPr lang="en-US" noProof="0" dirty="0"/>
          </a:p>
        </p:txBody>
      </p:sp>
      <p:sp>
        <p:nvSpPr>
          <p:cNvPr id="69649" name="Rectangle 17"/>
          <p:cNvSpPr>
            <a:spLocks noGrp="1" noChangeArrowheads="1"/>
          </p:cNvSpPr>
          <p:nvPr>
            <p:ph type="subTitle" sz="quarter" idx="1"/>
          </p:nvPr>
        </p:nvSpPr>
        <p:spPr bwMode="auto">
          <a:xfrm>
            <a:off x="814388" y="4068001"/>
            <a:ext cx="7969249" cy="36452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marL="0" indent="0">
              <a:buNone/>
              <a:defRPr sz="1800" b="1">
                <a:solidFill>
                  <a:srgbClr val="969696"/>
                </a:solidFill>
                <a:ea typeface="ヒラギノ角ゴ Pro W3" charset="0"/>
              </a:defRPr>
            </a:lvl1pPr>
          </a:lstStyle>
          <a:p>
            <a:pPr lvl="0"/>
            <a:r>
              <a:rPr lang="de-DE" noProof="0" smtClean="0"/>
              <a:t>Formatvorlage des Untertitelmasters durch Klicken bearbeiten</a:t>
            </a:r>
            <a:endParaRPr lang="de-CH" noProof="0" dirty="0"/>
          </a:p>
        </p:txBody>
      </p:sp>
      <p:sp>
        <p:nvSpPr>
          <p:cNvPr id="10" name="Rechteck 1"/>
          <p:cNvSpPr>
            <a:spLocks noChangeArrowheads="1"/>
          </p:cNvSpPr>
          <p:nvPr userDrawn="1"/>
        </p:nvSpPr>
        <p:spPr bwMode="auto">
          <a:xfrm>
            <a:off x="5003800" y="1772816"/>
            <a:ext cx="3329868" cy="232404"/>
          </a:xfrm>
          <a:prstGeom prst="rect">
            <a:avLst/>
          </a:prstGeom>
          <a:solidFill>
            <a:schemeClr val="bg1">
              <a:alpha val="7411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0"/>
          <a:lstStyle/>
          <a:p>
            <a:pPr algn="ctr">
              <a:spcBef>
                <a:spcPct val="0"/>
              </a:spcBef>
            </a:pPr>
            <a:r>
              <a:rPr lang="de-CH" sz="1200" b="1" kern="0" spc="30" dirty="0" smtClean="0">
                <a:solidFill>
                  <a:srgbClr val="505150"/>
                </a:solidFill>
                <a:latin typeface="Calibri"/>
                <a:cs typeface="Arial" charset="0"/>
              </a:rPr>
              <a:t>WIR SCHAFFEN WISSEN – HEUTE FÜR MORGEN</a:t>
            </a:r>
            <a:endParaRPr lang="de-CH" sz="1200" b="1" kern="0" spc="30" dirty="0">
              <a:solidFill>
                <a:srgbClr val="505150"/>
              </a:solidFill>
              <a:latin typeface="Calibri"/>
              <a:cs typeface="Arial" charset="0"/>
            </a:endParaRPr>
          </a:p>
        </p:txBody>
      </p:sp>
    </p:spTree>
    <p:extLst>
      <p:ext uri="{BB962C8B-B14F-4D97-AF65-F5344CB8AC3E}">
        <p14:creationId xmlns:p14="http://schemas.microsoft.com/office/powerpoint/2010/main" val="2313192973"/>
      </p:ext>
    </p:extLst>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image" Target="../media/image1.emf"/><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8"/>
          <p:cNvSpPr>
            <a:spLocks noGrp="1" noChangeArrowheads="1"/>
          </p:cNvSpPr>
          <p:nvPr>
            <p:ph type="title"/>
          </p:nvPr>
        </p:nvSpPr>
        <p:spPr bwMode="auto">
          <a:xfrm>
            <a:off x="2077200" y="291600"/>
            <a:ext cx="6708025" cy="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p>
            <a:pPr lvl="0"/>
            <a:r>
              <a:rPr lang="en-GB" noProof="0" dirty="0" err="1"/>
              <a:t>Folientitel</a:t>
            </a:r>
            <a:r>
              <a:rPr lang="en-GB" noProof="0" dirty="0"/>
              <a:t> </a:t>
            </a:r>
            <a:r>
              <a:rPr lang="en-GB" noProof="0" dirty="0" err="1"/>
              <a:t>eingeben</a:t>
            </a:r>
            <a:endParaRPr lang="en-GB" noProof="0" dirty="0"/>
          </a:p>
        </p:txBody>
      </p:sp>
      <p:sp>
        <p:nvSpPr>
          <p:cNvPr id="18" name="Foliennummernplatzhalter 5"/>
          <p:cNvSpPr>
            <a:spLocks noGrp="1"/>
          </p:cNvSpPr>
          <p:nvPr>
            <p:ph type="sldNum" sz="quarter" idx="4"/>
          </p:nvPr>
        </p:nvSpPr>
        <p:spPr>
          <a:xfrm>
            <a:off x="8206312" y="6661150"/>
            <a:ext cx="575742" cy="196850"/>
          </a:xfrm>
          <a:prstGeom prst="rect">
            <a:avLst/>
          </a:prstGeom>
        </p:spPr>
        <p:txBody>
          <a:bodyPr vert="horz" wrap="square" lIns="0" tIns="0" rIns="0" bIns="0" numCol="1" anchor="t" anchorCtr="0" compatLnSpc="1">
            <a:prstTxWarp prst="textNoShape">
              <a:avLst/>
            </a:prstTxWarp>
          </a:bodyPr>
          <a:lstStyle>
            <a:lvl1pPr>
              <a:spcBef>
                <a:spcPct val="0"/>
              </a:spcBef>
              <a:defRPr sz="900" smtClean="0">
                <a:latin typeface="+mn-lt"/>
              </a:defRPr>
            </a:lvl1pPr>
          </a:lstStyle>
          <a:p>
            <a:pPr algn="r">
              <a:defRPr/>
            </a:pPr>
            <a:r>
              <a:rPr lang="de-DE" dirty="0"/>
              <a:t>Page </a:t>
            </a:r>
            <a:fld id="{EBC07571-3134-BB4B-B83F-1A9FE18D34F3}" type="slidenum">
              <a:rPr lang="de-DE" smtClean="0"/>
              <a:pPr algn="r">
                <a:defRPr/>
              </a:pPr>
              <a:t>‹#›</a:t>
            </a:fld>
            <a:endParaRPr lang="de-DE" dirty="0"/>
          </a:p>
        </p:txBody>
      </p:sp>
      <p:sp>
        <p:nvSpPr>
          <p:cNvPr id="6" name="Rechteck 12"/>
          <p:cNvSpPr>
            <a:spLocks noChangeArrowheads="1"/>
          </p:cNvSpPr>
          <p:nvPr/>
        </p:nvSpPr>
        <p:spPr bwMode="auto">
          <a:xfrm>
            <a:off x="0" y="1412875"/>
            <a:ext cx="720725" cy="727901"/>
          </a:xfrm>
          <a:prstGeom prst="rect">
            <a:avLst/>
          </a:prstGeom>
          <a:solidFill>
            <a:srgbClr val="B9B9B9"/>
          </a:solidFill>
          <a:ln>
            <a:noFill/>
          </a:ln>
          <a:extLst/>
        </p:spPr>
        <p:txBody>
          <a:bodyPr/>
          <a:lstStyle/>
          <a:p>
            <a:pPr>
              <a:spcBef>
                <a:spcPct val="0"/>
              </a:spcBef>
            </a:pPr>
            <a:endParaRPr lang="de-DE" sz="2400">
              <a:latin typeface="Times" charset="0"/>
            </a:endParaRPr>
          </a:p>
        </p:txBody>
      </p:sp>
      <p:sp>
        <p:nvSpPr>
          <p:cNvPr id="2" name="Textplatzhalter 1"/>
          <p:cNvSpPr>
            <a:spLocks noGrp="1"/>
          </p:cNvSpPr>
          <p:nvPr>
            <p:ph type="body" idx="1"/>
          </p:nvPr>
        </p:nvSpPr>
        <p:spPr>
          <a:xfrm>
            <a:off x="1042988" y="1341438"/>
            <a:ext cx="7742237" cy="4679951"/>
          </a:xfrm>
          <a:prstGeom prst="rect">
            <a:avLst/>
          </a:prstGeom>
        </p:spPr>
        <p:txBody>
          <a:bodyPr vert="horz" lIns="0" tIns="0" rIns="0" bIns="0" rtlCol="0">
            <a:noAutofit/>
          </a:bodyPr>
          <a:lstStyle/>
          <a:p>
            <a:pPr lvl="0"/>
            <a:r>
              <a:rPr lang="en-GB" noProof="0" dirty="0" err="1"/>
              <a:t>Mastertextformat</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a:p>
            <a:pPr lvl="5"/>
            <a:r>
              <a:rPr lang="en-GB" noProof="0" dirty="0" err="1"/>
              <a:t>Sechste</a:t>
            </a:r>
            <a:r>
              <a:rPr lang="en-GB" noProof="0" dirty="0"/>
              <a:t> </a:t>
            </a:r>
            <a:r>
              <a:rPr lang="en-GB" noProof="0" dirty="0" err="1"/>
              <a:t>Ebene</a:t>
            </a:r>
            <a:endParaRPr lang="en-GB" noProof="0" dirty="0"/>
          </a:p>
          <a:p>
            <a:pPr lvl="6"/>
            <a:r>
              <a:rPr lang="en-GB" noProof="0" dirty="0" err="1"/>
              <a:t>Siebte</a:t>
            </a:r>
            <a:r>
              <a:rPr lang="en-GB" noProof="0" dirty="0"/>
              <a:t> </a:t>
            </a:r>
            <a:r>
              <a:rPr lang="en-GB" noProof="0" dirty="0" err="1"/>
              <a:t>Ebene</a:t>
            </a:r>
            <a:endParaRPr lang="en-GB" noProof="0" dirty="0"/>
          </a:p>
          <a:p>
            <a:pPr lvl="7"/>
            <a:r>
              <a:rPr lang="en-GB" noProof="0" dirty="0" err="1"/>
              <a:t>Achte</a:t>
            </a:r>
            <a:r>
              <a:rPr lang="en-GB" noProof="0" dirty="0"/>
              <a:t> </a:t>
            </a:r>
            <a:r>
              <a:rPr lang="en-GB" noProof="0" dirty="0" err="1"/>
              <a:t>Ebene</a:t>
            </a:r>
            <a:endParaRPr lang="en-GB" noProof="0" dirty="0"/>
          </a:p>
          <a:p>
            <a:pPr lvl="8"/>
            <a:r>
              <a:rPr lang="en-GB" noProof="0" dirty="0" err="1"/>
              <a:t>Neunte</a:t>
            </a:r>
            <a:r>
              <a:rPr lang="en-GB" noProof="0" dirty="0"/>
              <a:t> </a:t>
            </a:r>
            <a:r>
              <a:rPr lang="en-GB" noProof="0" dirty="0" err="1"/>
              <a:t>Ebene</a:t>
            </a:r>
            <a:endParaRPr lang="en-GB" noProof="0" dirty="0"/>
          </a:p>
        </p:txBody>
      </p:sp>
      <p:pic>
        <p:nvPicPr>
          <p:cNvPr id="8" name="Bild 14" descr="PSI-Logo_narrow_30k.eps"/>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812800" y="285750"/>
            <a:ext cx="10160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72" r:id="rId1"/>
    <p:sldLayoutId id="2147483974" r:id="rId2"/>
    <p:sldLayoutId id="2147483976" r:id="rId3"/>
    <p:sldLayoutId id="2147483973" r:id="rId4"/>
    <p:sldLayoutId id="2147483977" r:id="rId5"/>
    <p:sldLayoutId id="2147483979" r:id="rId6"/>
    <p:sldLayoutId id="2147483978" r:id="rId7"/>
    <p:sldLayoutId id="2147483980" r:id="rId8"/>
  </p:sldLayoutIdLst>
  <p:transition spd="med"/>
  <p:hf hdr="0"/>
  <p:txStyles>
    <p:titleStyle>
      <a:lvl1pPr algn="l" rtl="0" eaLnBrk="1" fontAlgn="base" hangingPunct="1">
        <a:spcBef>
          <a:spcPct val="0"/>
        </a:spcBef>
        <a:spcAft>
          <a:spcPct val="0"/>
        </a:spcAft>
        <a:defRPr sz="2500" kern="1000" spc="0">
          <a:solidFill>
            <a:srgbClr val="686868"/>
          </a:solidFill>
          <a:latin typeface="+mj-lt"/>
          <a:ea typeface="+mj-ea"/>
          <a:cs typeface="+mj-cs"/>
        </a:defRPr>
      </a:lvl1pPr>
      <a:lvl2pPr algn="l" rtl="0" eaLnBrk="1" fontAlgn="base" hangingPunct="1">
        <a:spcBef>
          <a:spcPct val="0"/>
        </a:spcBef>
        <a:spcAft>
          <a:spcPct val="0"/>
        </a:spcAft>
        <a:defRPr sz="2500">
          <a:solidFill>
            <a:srgbClr val="505150"/>
          </a:solidFill>
          <a:latin typeface="Georgia" charset="0"/>
          <a:ea typeface="ヒラギノ角ゴ Pro W3" pitchFamily="-108" charset="-128"/>
          <a:cs typeface="ヒラギノ角ゴ Pro W3" pitchFamily="-108" charset="-128"/>
        </a:defRPr>
      </a:lvl2pPr>
      <a:lvl3pPr algn="l" rtl="0" eaLnBrk="1" fontAlgn="base" hangingPunct="1">
        <a:spcBef>
          <a:spcPct val="0"/>
        </a:spcBef>
        <a:spcAft>
          <a:spcPct val="0"/>
        </a:spcAft>
        <a:defRPr sz="2500">
          <a:solidFill>
            <a:srgbClr val="505150"/>
          </a:solidFill>
          <a:latin typeface="Georgia" charset="0"/>
          <a:ea typeface="ヒラギノ角ゴ Pro W3" pitchFamily="-108" charset="-128"/>
          <a:cs typeface="ヒラギノ角ゴ Pro W3" pitchFamily="-108" charset="-128"/>
        </a:defRPr>
      </a:lvl3pPr>
      <a:lvl4pPr algn="l" rtl="0" eaLnBrk="1" fontAlgn="base" hangingPunct="1">
        <a:spcBef>
          <a:spcPct val="0"/>
        </a:spcBef>
        <a:spcAft>
          <a:spcPct val="0"/>
        </a:spcAft>
        <a:defRPr sz="2500">
          <a:solidFill>
            <a:srgbClr val="505150"/>
          </a:solidFill>
          <a:latin typeface="Georgia" charset="0"/>
          <a:ea typeface="ヒラギノ角ゴ Pro W3" pitchFamily="-108" charset="-128"/>
          <a:cs typeface="ヒラギノ角ゴ Pro W3" pitchFamily="-108" charset="-128"/>
        </a:defRPr>
      </a:lvl4pPr>
      <a:lvl5pPr algn="l" rtl="0" eaLnBrk="1" fontAlgn="base" hangingPunct="1">
        <a:spcBef>
          <a:spcPct val="0"/>
        </a:spcBef>
        <a:spcAft>
          <a:spcPct val="0"/>
        </a:spcAft>
        <a:defRPr sz="2500">
          <a:solidFill>
            <a:srgbClr val="505150"/>
          </a:solidFill>
          <a:latin typeface="Georgia" charset="0"/>
          <a:ea typeface="ヒラギノ角ゴ Pro W3" pitchFamily="-108" charset="-128"/>
          <a:cs typeface="ヒラギノ角ゴ Pro W3" pitchFamily="-108" charset="-128"/>
        </a:defRPr>
      </a:lvl5pPr>
      <a:lvl6pPr marL="457200" algn="l" rtl="0" eaLnBrk="1" fontAlgn="base" hangingPunct="1">
        <a:spcBef>
          <a:spcPct val="0"/>
        </a:spcBef>
        <a:spcAft>
          <a:spcPct val="0"/>
        </a:spcAft>
        <a:defRPr sz="3200" b="1">
          <a:solidFill>
            <a:schemeClr val="tx2"/>
          </a:solidFill>
          <a:latin typeface="Arial Narrow" pitchFamily="34" charset="0"/>
        </a:defRPr>
      </a:lvl6pPr>
      <a:lvl7pPr marL="914400" algn="l" rtl="0" eaLnBrk="1" fontAlgn="base" hangingPunct="1">
        <a:spcBef>
          <a:spcPct val="0"/>
        </a:spcBef>
        <a:spcAft>
          <a:spcPct val="0"/>
        </a:spcAft>
        <a:defRPr sz="3200" b="1">
          <a:solidFill>
            <a:schemeClr val="tx2"/>
          </a:solidFill>
          <a:latin typeface="Arial Narrow" pitchFamily="34" charset="0"/>
        </a:defRPr>
      </a:lvl7pPr>
      <a:lvl8pPr marL="1371600" algn="l" rtl="0" eaLnBrk="1" fontAlgn="base" hangingPunct="1">
        <a:spcBef>
          <a:spcPct val="0"/>
        </a:spcBef>
        <a:spcAft>
          <a:spcPct val="0"/>
        </a:spcAft>
        <a:defRPr sz="3200" b="1">
          <a:solidFill>
            <a:schemeClr val="tx2"/>
          </a:solidFill>
          <a:latin typeface="Arial Narrow" pitchFamily="34" charset="0"/>
        </a:defRPr>
      </a:lvl8pPr>
      <a:lvl9pPr marL="1828800" algn="l" rtl="0" eaLnBrk="1" fontAlgn="base" hangingPunct="1">
        <a:spcBef>
          <a:spcPct val="0"/>
        </a:spcBef>
        <a:spcAft>
          <a:spcPct val="0"/>
        </a:spcAft>
        <a:defRPr sz="3200" b="1">
          <a:solidFill>
            <a:schemeClr val="tx2"/>
          </a:solidFill>
          <a:latin typeface="Arial Narrow" pitchFamily="34" charset="0"/>
        </a:defRPr>
      </a:lvl9pPr>
    </p:titleStyle>
    <p:bodyStyle>
      <a:lvl1pPr marL="177800" indent="-177800" algn="l" rtl="0" eaLnBrk="1" fontAlgn="base" hangingPunct="1">
        <a:lnSpc>
          <a:spcPct val="110000"/>
        </a:lnSpc>
        <a:spcBef>
          <a:spcPct val="0"/>
        </a:spcBef>
        <a:spcAft>
          <a:spcPct val="0"/>
        </a:spcAft>
        <a:buClr>
          <a:schemeClr val="tx1"/>
        </a:buClr>
        <a:buFont typeface="Arial" panose="020B0604020202020204" pitchFamily="34" charset="0"/>
        <a:buChar char="•"/>
        <a:defRPr sz="1800" kern="1200" spc="0" baseline="0">
          <a:solidFill>
            <a:schemeClr val="tx1"/>
          </a:solidFill>
          <a:latin typeface="+mn-lt"/>
          <a:ea typeface="+mn-ea"/>
          <a:cs typeface="+mn-cs"/>
        </a:defRPr>
      </a:lvl1pPr>
      <a:lvl2pPr marL="355600" indent="-177800" algn="l" rtl="0" eaLnBrk="1" fontAlgn="base" hangingPunct="1">
        <a:lnSpc>
          <a:spcPct val="110000"/>
        </a:lnSpc>
        <a:spcBef>
          <a:spcPct val="0"/>
        </a:spcBef>
        <a:spcAft>
          <a:spcPct val="0"/>
        </a:spcAft>
        <a:buClr>
          <a:schemeClr val="tx1"/>
        </a:buClr>
        <a:buSzPct val="100000"/>
        <a:buFont typeface="Symbol" panose="05050102010706020507" pitchFamily="18" charset="2"/>
        <a:buChar char="-"/>
        <a:defRPr sz="1800" kern="1200" spc="0" baseline="0">
          <a:solidFill>
            <a:schemeClr val="tx1"/>
          </a:solidFill>
          <a:latin typeface="+mn-lt"/>
          <a:ea typeface="+mn-ea"/>
          <a:cs typeface="+mn-cs"/>
        </a:defRPr>
      </a:lvl2pPr>
      <a:lvl3pPr marL="355600" indent="184150" algn="l" rtl="0" eaLnBrk="1" fontAlgn="base" hangingPunct="1">
        <a:lnSpc>
          <a:spcPct val="110000"/>
        </a:lnSpc>
        <a:spcBef>
          <a:spcPct val="0"/>
        </a:spcBef>
        <a:spcAft>
          <a:spcPct val="0"/>
        </a:spcAft>
        <a:buFont typeface="Symbol" panose="05050102010706020507" pitchFamily="18" charset="2"/>
        <a:buChar char="-"/>
        <a:defRPr sz="1800" spc="0" baseline="0">
          <a:solidFill>
            <a:schemeClr val="tx1"/>
          </a:solidFill>
          <a:latin typeface="+mn-lt"/>
          <a:ea typeface="ＭＳ Ｐゴシック" charset="-128"/>
          <a:cs typeface="ＭＳ Ｐゴシック" charset="-128"/>
        </a:defRPr>
      </a:lvl3pPr>
      <a:lvl4pPr marL="717550" indent="-177800" algn="l" rtl="0" eaLnBrk="1" fontAlgn="base" hangingPunct="1">
        <a:lnSpc>
          <a:spcPct val="110000"/>
        </a:lnSpc>
        <a:spcBef>
          <a:spcPct val="0"/>
        </a:spcBef>
        <a:spcAft>
          <a:spcPct val="0"/>
        </a:spcAft>
        <a:buFont typeface="Symbol" panose="05050102010706020507" pitchFamily="18" charset="2"/>
        <a:buChar char="-"/>
        <a:defRPr sz="1800" kern="1200" spc="0" baseline="0">
          <a:solidFill>
            <a:schemeClr val="tx1"/>
          </a:solidFill>
          <a:latin typeface="+mn-lt"/>
          <a:ea typeface="ＭＳ Ｐゴシック" charset="0"/>
          <a:cs typeface="ＭＳ Ｐゴシック" charset="0"/>
        </a:defRPr>
      </a:lvl4pPr>
      <a:lvl5pPr marL="895350" indent="-177800" algn="l" rtl="0" eaLnBrk="1" fontAlgn="base" hangingPunct="1">
        <a:lnSpc>
          <a:spcPct val="110000"/>
        </a:lnSpc>
        <a:spcBef>
          <a:spcPct val="0"/>
        </a:spcBef>
        <a:spcAft>
          <a:spcPct val="0"/>
        </a:spcAft>
        <a:buFont typeface="Symbol" panose="05050102010706020507" pitchFamily="18" charset="2"/>
        <a:buChar char="-"/>
        <a:defRPr sz="1800" kern="1200" spc="0" baseline="0">
          <a:solidFill>
            <a:schemeClr val="tx1"/>
          </a:solidFill>
          <a:latin typeface="+mn-lt"/>
          <a:ea typeface="+mn-ea"/>
          <a:cs typeface="ＭＳ Ｐゴシック" charset="0"/>
        </a:defRPr>
      </a:lvl5pPr>
      <a:lvl6pPr marL="1074738" indent="-179388" algn="l" rtl="0" eaLnBrk="1" fontAlgn="base" hangingPunct="1">
        <a:lnSpc>
          <a:spcPct val="110000"/>
        </a:lnSpc>
        <a:spcBef>
          <a:spcPct val="0"/>
        </a:spcBef>
        <a:spcAft>
          <a:spcPct val="0"/>
        </a:spcAft>
        <a:buFont typeface="Symbol" panose="05050102010706020507" pitchFamily="18" charset="2"/>
        <a:buChar char="-"/>
        <a:defRPr sz="1800">
          <a:solidFill>
            <a:schemeClr val="tx1"/>
          </a:solidFill>
          <a:latin typeface="+mn-lt"/>
          <a:ea typeface="+mn-ea"/>
        </a:defRPr>
      </a:lvl6pPr>
      <a:lvl7pPr marL="1257300" indent="-182563" algn="l" rtl="0" eaLnBrk="1" fontAlgn="base" hangingPunct="1">
        <a:lnSpc>
          <a:spcPct val="110000"/>
        </a:lnSpc>
        <a:spcBef>
          <a:spcPct val="0"/>
        </a:spcBef>
        <a:spcAft>
          <a:spcPct val="0"/>
        </a:spcAft>
        <a:buFont typeface="Symbol" panose="05050102010706020507" pitchFamily="18" charset="2"/>
        <a:buChar char="-"/>
        <a:defRPr sz="1800">
          <a:solidFill>
            <a:schemeClr val="tx1"/>
          </a:solidFill>
          <a:latin typeface="+mn-lt"/>
          <a:ea typeface="+mn-ea"/>
        </a:defRPr>
      </a:lvl7pPr>
      <a:lvl8pPr marL="1436688" indent="-179388" algn="l" rtl="0" eaLnBrk="1" fontAlgn="base" hangingPunct="1">
        <a:lnSpc>
          <a:spcPct val="110000"/>
        </a:lnSpc>
        <a:spcBef>
          <a:spcPct val="0"/>
        </a:spcBef>
        <a:spcAft>
          <a:spcPct val="0"/>
        </a:spcAft>
        <a:buFont typeface="Symbol" panose="05050102010706020507" pitchFamily="18" charset="2"/>
        <a:buChar char="-"/>
        <a:defRPr sz="1800">
          <a:solidFill>
            <a:schemeClr val="tx1"/>
          </a:solidFill>
          <a:latin typeface="+mn-lt"/>
          <a:ea typeface="+mn-ea"/>
        </a:defRPr>
      </a:lvl8pPr>
      <a:lvl9pPr marL="1614488" indent="-177800" algn="l" rtl="0" eaLnBrk="1" fontAlgn="base" hangingPunct="1">
        <a:lnSpc>
          <a:spcPct val="110000"/>
        </a:lnSpc>
        <a:spcBef>
          <a:spcPct val="0"/>
        </a:spcBef>
        <a:spcAft>
          <a:spcPct val="0"/>
        </a:spcAft>
        <a:buFont typeface="Symbol" panose="05050102010706020507" pitchFamily="18" charset="2"/>
        <a:buChar char="-"/>
        <a:defRPr sz="18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8"/>
          <p:cNvSpPr>
            <a:spLocks noGrp="1" noChangeArrowheads="1"/>
          </p:cNvSpPr>
          <p:nvPr>
            <p:ph type="title"/>
          </p:nvPr>
        </p:nvSpPr>
        <p:spPr bwMode="auto">
          <a:xfrm>
            <a:off x="2077200" y="291600"/>
            <a:ext cx="6708025" cy="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p>
            <a:pPr lvl="0"/>
            <a:r>
              <a:rPr lang="de-CH" noProof="0" dirty="0" smtClean="0"/>
              <a:t>Folientitel eingeben</a:t>
            </a:r>
            <a:endParaRPr lang="de-CH" noProof="0" dirty="0"/>
          </a:p>
        </p:txBody>
      </p:sp>
      <p:sp>
        <p:nvSpPr>
          <p:cNvPr id="18" name="Foliennummernplatzhalter 5"/>
          <p:cNvSpPr>
            <a:spLocks noGrp="1"/>
          </p:cNvSpPr>
          <p:nvPr>
            <p:ph type="sldNum" sz="quarter" idx="4"/>
          </p:nvPr>
        </p:nvSpPr>
        <p:spPr>
          <a:xfrm>
            <a:off x="8206312" y="6661150"/>
            <a:ext cx="575742" cy="196850"/>
          </a:xfrm>
          <a:prstGeom prst="rect">
            <a:avLst/>
          </a:prstGeom>
        </p:spPr>
        <p:txBody>
          <a:bodyPr vert="horz" wrap="square" lIns="0" tIns="0" rIns="0" bIns="0" numCol="1" anchor="t" anchorCtr="0" compatLnSpc="1">
            <a:prstTxWarp prst="textNoShape">
              <a:avLst/>
            </a:prstTxWarp>
          </a:bodyPr>
          <a:lstStyle>
            <a:lvl1pPr>
              <a:spcBef>
                <a:spcPct val="0"/>
              </a:spcBef>
              <a:defRPr sz="900" smtClean="0">
                <a:latin typeface="+mn-lt"/>
              </a:defRPr>
            </a:lvl1pPr>
          </a:lstStyle>
          <a:p>
            <a:pPr algn="r">
              <a:defRPr/>
            </a:pPr>
            <a:r>
              <a:rPr lang="de-DE" dirty="0">
                <a:solidFill>
                  <a:srgbClr val="000000"/>
                </a:solidFill>
              </a:rPr>
              <a:t>Seite </a:t>
            </a:r>
            <a:fld id="{EBC07571-3134-BB4B-B83F-1A9FE18D34F3}" type="slidenum">
              <a:rPr lang="de-DE">
                <a:solidFill>
                  <a:srgbClr val="000000"/>
                </a:solidFill>
              </a:rPr>
              <a:pPr algn="r">
                <a:defRPr/>
              </a:pPr>
              <a:t>‹#›</a:t>
            </a:fld>
            <a:endParaRPr lang="de-DE" dirty="0">
              <a:solidFill>
                <a:srgbClr val="000000"/>
              </a:solidFill>
            </a:endParaRPr>
          </a:p>
        </p:txBody>
      </p:sp>
      <p:sp>
        <p:nvSpPr>
          <p:cNvPr id="6" name="Rechteck 12"/>
          <p:cNvSpPr>
            <a:spLocks noChangeArrowheads="1"/>
          </p:cNvSpPr>
          <p:nvPr/>
        </p:nvSpPr>
        <p:spPr bwMode="auto">
          <a:xfrm>
            <a:off x="0" y="1412875"/>
            <a:ext cx="720725" cy="727901"/>
          </a:xfrm>
          <a:prstGeom prst="rect">
            <a:avLst/>
          </a:prstGeom>
          <a:solidFill>
            <a:srgbClr val="B9B9B9"/>
          </a:solidFill>
          <a:ln>
            <a:noFill/>
          </a:ln>
          <a:extLst/>
        </p:spPr>
        <p:txBody>
          <a:bodyPr/>
          <a:lstStyle/>
          <a:p>
            <a:pPr>
              <a:spcBef>
                <a:spcPct val="0"/>
              </a:spcBef>
            </a:pPr>
            <a:endParaRPr lang="de-DE" sz="2400">
              <a:solidFill>
                <a:srgbClr val="000000"/>
              </a:solidFill>
              <a:latin typeface="Times" charset="0"/>
            </a:endParaRPr>
          </a:p>
        </p:txBody>
      </p:sp>
      <p:sp>
        <p:nvSpPr>
          <p:cNvPr id="2" name="Textplatzhalter 1"/>
          <p:cNvSpPr>
            <a:spLocks noGrp="1"/>
          </p:cNvSpPr>
          <p:nvPr>
            <p:ph type="body" idx="1"/>
          </p:nvPr>
        </p:nvSpPr>
        <p:spPr>
          <a:xfrm>
            <a:off x="1042988" y="1341438"/>
            <a:ext cx="7742237" cy="4679951"/>
          </a:xfrm>
          <a:prstGeom prst="rect">
            <a:avLst/>
          </a:prstGeom>
        </p:spPr>
        <p:txBody>
          <a:bodyPr vert="horz" lIns="0" tIns="0" rIns="0" bIns="0" rtlCol="0">
            <a:noAutofit/>
          </a:bodyPr>
          <a:lstStyle/>
          <a:p>
            <a:pPr lvl="0"/>
            <a:r>
              <a:rPr lang="de-CH" dirty="0" smtClean="0"/>
              <a:t>Mastertextformat bearbeiten</a:t>
            </a:r>
          </a:p>
          <a:p>
            <a:pPr lvl="1"/>
            <a:r>
              <a:rPr lang="de-CH" dirty="0" smtClean="0"/>
              <a:t>Zweite Ebene</a:t>
            </a:r>
          </a:p>
          <a:p>
            <a:pPr lvl="2"/>
            <a:r>
              <a:rPr lang="de-CH" dirty="0" smtClean="0"/>
              <a:t>Dritte Ebene</a:t>
            </a:r>
          </a:p>
          <a:p>
            <a:pPr lvl="3"/>
            <a:r>
              <a:rPr lang="de-CH" dirty="0" smtClean="0"/>
              <a:t>Vierte Ebene</a:t>
            </a:r>
          </a:p>
          <a:p>
            <a:pPr lvl="4"/>
            <a:r>
              <a:rPr lang="de-CH" dirty="0" smtClean="0"/>
              <a:t>Fünfte Ebene</a:t>
            </a:r>
          </a:p>
          <a:p>
            <a:pPr lvl="5"/>
            <a:r>
              <a:rPr lang="de-CH" dirty="0" smtClean="0"/>
              <a:t>Sechste Ebene</a:t>
            </a:r>
          </a:p>
          <a:p>
            <a:pPr lvl="6"/>
            <a:r>
              <a:rPr lang="de-CH" dirty="0" smtClean="0"/>
              <a:t>Siebte Ebene</a:t>
            </a:r>
          </a:p>
          <a:p>
            <a:pPr lvl="7"/>
            <a:r>
              <a:rPr lang="de-CH" dirty="0" smtClean="0"/>
              <a:t>Achte Ebene</a:t>
            </a:r>
          </a:p>
          <a:p>
            <a:pPr lvl="8"/>
            <a:r>
              <a:rPr lang="de-CH" dirty="0" smtClean="0"/>
              <a:t>Neunte Ebene</a:t>
            </a:r>
          </a:p>
        </p:txBody>
      </p:sp>
      <p:pic>
        <p:nvPicPr>
          <p:cNvPr id="8" name="Bild 14" descr="PSI-Logo_narrow_30k.eps"/>
          <p:cNvPicPr>
            <a:picLocks noChangeAspect="1"/>
          </p:cNvPicPr>
          <p:nvPr/>
        </p:nvPicPr>
        <p:blipFill>
          <a:blip r:embed="rId13" cstate="print">
            <a:extLst>
              <a:ext uri="{28A0092B-C50C-407E-A947-70E740481C1C}">
                <a14:useLocalDpi xmlns:a14="http://schemas.microsoft.com/office/drawing/2010/main"/>
              </a:ext>
            </a:extLst>
          </a:blip>
          <a:srcRect/>
          <a:stretch>
            <a:fillRect/>
          </a:stretch>
        </p:blipFill>
        <p:spPr bwMode="auto">
          <a:xfrm>
            <a:off x="812800" y="285750"/>
            <a:ext cx="10160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5902100"/>
      </p:ext>
    </p:extLst>
  </p:cSld>
  <p:clrMap bg1="lt1" tx1="dk1" bg2="lt2" tx2="dk2" accent1="accent1" accent2="accent2" accent3="accent3" accent4="accent4" accent5="accent5" accent6="accent6" hlink="hlink" folHlink="folHlink"/>
  <p:sldLayoutIdLst>
    <p:sldLayoutId id="2147483982" r:id="rId1"/>
    <p:sldLayoutId id="2147483983" r:id="rId2"/>
    <p:sldLayoutId id="2147483984" r:id="rId3"/>
    <p:sldLayoutId id="2147483985" r:id="rId4"/>
    <p:sldLayoutId id="2147483986" r:id="rId5"/>
    <p:sldLayoutId id="2147483987" r:id="rId6"/>
    <p:sldLayoutId id="2147483988" r:id="rId7"/>
    <p:sldLayoutId id="2147483989" r:id="rId8"/>
    <p:sldLayoutId id="2147483990" r:id="rId9"/>
    <p:sldLayoutId id="2147483991" r:id="rId10"/>
    <p:sldLayoutId id="2147483992" r:id="rId11"/>
  </p:sldLayoutIdLst>
  <p:transition spd="med"/>
  <p:timing>
    <p:tnLst>
      <p:par>
        <p:cTn id="1" dur="indefinite" restart="never" nodeType="tmRoot"/>
      </p:par>
    </p:tnLst>
  </p:timing>
  <p:hf hdr="0"/>
  <p:txStyles>
    <p:titleStyle>
      <a:lvl1pPr algn="l" rtl="0" eaLnBrk="1" fontAlgn="base" hangingPunct="1">
        <a:spcBef>
          <a:spcPct val="0"/>
        </a:spcBef>
        <a:spcAft>
          <a:spcPct val="0"/>
        </a:spcAft>
        <a:defRPr sz="2500" kern="1000" spc="0">
          <a:solidFill>
            <a:srgbClr val="686868"/>
          </a:solidFill>
          <a:latin typeface="+mj-lt"/>
          <a:ea typeface="+mj-ea"/>
          <a:cs typeface="+mj-cs"/>
        </a:defRPr>
      </a:lvl1pPr>
      <a:lvl2pPr algn="l" rtl="0" eaLnBrk="1" fontAlgn="base" hangingPunct="1">
        <a:spcBef>
          <a:spcPct val="0"/>
        </a:spcBef>
        <a:spcAft>
          <a:spcPct val="0"/>
        </a:spcAft>
        <a:defRPr sz="2500">
          <a:solidFill>
            <a:srgbClr val="505150"/>
          </a:solidFill>
          <a:latin typeface="Georgia" charset="0"/>
          <a:ea typeface="ヒラギノ角ゴ Pro W3" pitchFamily="-108" charset="-128"/>
          <a:cs typeface="ヒラギノ角ゴ Pro W3" pitchFamily="-108" charset="-128"/>
        </a:defRPr>
      </a:lvl2pPr>
      <a:lvl3pPr algn="l" rtl="0" eaLnBrk="1" fontAlgn="base" hangingPunct="1">
        <a:spcBef>
          <a:spcPct val="0"/>
        </a:spcBef>
        <a:spcAft>
          <a:spcPct val="0"/>
        </a:spcAft>
        <a:defRPr sz="2500">
          <a:solidFill>
            <a:srgbClr val="505150"/>
          </a:solidFill>
          <a:latin typeface="Georgia" charset="0"/>
          <a:ea typeface="ヒラギノ角ゴ Pro W3" pitchFamily="-108" charset="-128"/>
          <a:cs typeface="ヒラギノ角ゴ Pro W3" pitchFamily="-108" charset="-128"/>
        </a:defRPr>
      </a:lvl3pPr>
      <a:lvl4pPr algn="l" rtl="0" eaLnBrk="1" fontAlgn="base" hangingPunct="1">
        <a:spcBef>
          <a:spcPct val="0"/>
        </a:spcBef>
        <a:spcAft>
          <a:spcPct val="0"/>
        </a:spcAft>
        <a:defRPr sz="2500">
          <a:solidFill>
            <a:srgbClr val="505150"/>
          </a:solidFill>
          <a:latin typeface="Georgia" charset="0"/>
          <a:ea typeface="ヒラギノ角ゴ Pro W3" pitchFamily="-108" charset="-128"/>
          <a:cs typeface="ヒラギノ角ゴ Pro W3" pitchFamily="-108" charset="-128"/>
        </a:defRPr>
      </a:lvl4pPr>
      <a:lvl5pPr algn="l" rtl="0" eaLnBrk="1" fontAlgn="base" hangingPunct="1">
        <a:spcBef>
          <a:spcPct val="0"/>
        </a:spcBef>
        <a:spcAft>
          <a:spcPct val="0"/>
        </a:spcAft>
        <a:defRPr sz="2500">
          <a:solidFill>
            <a:srgbClr val="505150"/>
          </a:solidFill>
          <a:latin typeface="Georgia" charset="0"/>
          <a:ea typeface="ヒラギノ角ゴ Pro W3" pitchFamily="-108" charset="-128"/>
          <a:cs typeface="ヒラギノ角ゴ Pro W3" pitchFamily="-108" charset="-128"/>
        </a:defRPr>
      </a:lvl5pPr>
      <a:lvl6pPr marL="457200" algn="l" rtl="0" eaLnBrk="1" fontAlgn="base" hangingPunct="1">
        <a:spcBef>
          <a:spcPct val="0"/>
        </a:spcBef>
        <a:spcAft>
          <a:spcPct val="0"/>
        </a:spcAft>
        <a:defRPr sz="3200" b="1">
          <a:solidFill>
            <a:schemeClr val="tx2"/>
          </a:solidFill>
          <a:latin typeface="Arial Narrow" pitchFamily="34" charset="0"/>
        </a:defRPr>
      </a:lvl6pPr>
      <a:lvl7pPr marL="914400" algn="l" rtl="0" eaLnBrk="1" fontAlgn="base" hangingPunct="1">
        <a:spcBef>
          <a:spcPct val="0"/>
        </a:spcBef>
        <a:spcAft>
          <a:spcPct val="0"/>
        </a:spcAft>
        <a:defRPr sz="3200" b="1">
          <a:solidFill>
            <a:schemeClr val="tx2"/>
          </a:solidFill>
          <a:latin typeface="Arial Narrow" pitchFamily="34" charset="0"/>
        </a:defRPr>
      </a:lvl7pPr>
      <a:lvl8pPr marL="1371600" algn="l" rtl="0" eaLnBrk="1" fontAlgn="base" hangingPunct="1">
        <a:spcBef>
          <a:spcPct val="0"/>
        </a:spcBef>
        <a:spcAft>
          <a:spcPct val="0"/>
        </a:spcAft>
        <a:defRPr sz="3200" b="1">
          <a:solidFill>
            <a:schemeClr val="tx2"/>
          </a:solidFill>
          <a:latin typeface="Arial Narrow" pitchFamily="34" charset="0"/>
        </a:defRPr>
      </a:lvl8pPr>
      <a:lvl9pPr marL="1828800" algn="l" rtl="0" eaLnBrk="1" fontAlgn="base" hangingPunct="1">
        <a:spcBef>
          <a:spcPct val="0"/>
        </a:spcBef>
        <a:spcAft>
          <a:spcPct val="0"/>
        </a:spcAft>
        <a:defRPr sz="3200" b="1">
          <a:solidFill>
            <a:schemeClr val="tx2"/>
          </a:solidFill>
          <a:latin typeface="Arial Narrow" pitchFamily="34" charset="0"/>
        </a:defRPr>
      </a:lvl9pPr>
    </p:titleStyle>
    <p:bodyStyle>
      <a:lvl1pPr marL="177800" indent="-177800" algn="l" rtl="0" eaLnBrk="1" fontAlgn="base" hangingPunct="1">
        <a:lnSpc>
          <a:spcPct val="110000"/>
        </a:lnSpc>
        <a:spcBef>
          <a:spcPct val="0"/>
        </a:spcBef>
        <a:spcAft>
          <a:spcPct val="0"/>
        </a:spcAft>
        <a:buClr>
          <a:schemeClr val="tx1"/>
        </a:buClr>
        <a:buFont typeface="Arial" panose="020B0604020202020204" pitchFamily="34" charset="0"/>
        <a:buChar char="•"/>
        <a:defRPr sz="1800" kern="1200" spc="0" baseline="0">
          <a:solidFill>
            <a:schemeClr val="tx1"/>
          </a:solidFill>
          <a:latin typeface="+mn-lt"/>
          <a:ea typeface="+mn-ea"/>
          <a:cs typeface="+mn-cs"/>
        </a:defRPr>
      </a:lvl1pPr>
      <a:lvl2pPr marL="355600" indent="-177800" algn="l" rtl="0" eaLnBrk="1" fontAlgn="base" hangingPunct="1">
        <a:lnSpc>
          <a:spcPct val="110000"/>
        </a:lnSpc>
        <a:spcBef>
          <a:spcPct val="0"/>
        </a:spcBef>
        <a:spcAft>
          <a:spcPct val="0"/>
        </a:spcAft>
        <a:buClr>
          <a:schemeClr val="tx1"/>
        </a:buClr>
        <a:buSzPct val="100000"/>
        <a:buFont typeface="Symbol" panose="05050102010706020507" pitchFamily="18" charset="2"/>
        <a:buChar char="-"/>
        <a:defRPr sz="1800" kern="1200" spc="0" baseline="0">
          <a:solidFill>
            <a:schemeClr val="tx1"/>
          </a:solidFill>
          <a:latin typeface="+mn-lt"/>
          <a:ea typeface="+mn-ea"/>
          <a:cs typeface="+mn-cs"/>
        </a:defRPr>
      </a:lvl2pPr>
      <a:lvl3pPr marL="355600" indent="184150" algn="l" rtl="0" eaLnBrk="1" fontAlgn="base" hangingPunct="1">
        <a:lnSpc>
          <a:spcPct val="110000"/>
        </a:lnSpc>
        <a:spcBef>
          <a:spcPct val="0"/>
        </a:spcBef>
        <a:spcAft>
          <a:spcPct val="0"/>
        </a:spcAft>
        <a:buFont typeface="Symbol" panose="05050102010706020507" pitchFamily="18" charset="2"/>
        <a:buChar char="-"/>
        <a:defRPr sz="1800" spc="0" baseline="0">
          <a:solidFill>
            <a:schemeClr val="tx1"/>
          </a:solidFill>
          <a:latin typeface="+mn-lt"/>
          <a:ea typeface="ＭＳ Ｐゴシック" charset="-128"/>
          <a:cs typeface="ＭＳ Ｐゴシック" charset="-128"/>
        </a:defRPr>
      </a:lvl3pPr>
      <a:lvl4pPr marL="717550" indent="-177800" algn="l" rtl="0" eaLnBrk="1" fontAlgn="base" hangingPunct="1">
        <a:lnSpc>
          <a:spcPct val="110000"/>
        </a:lnSpc>
        <a:spcBef>
          <a:spcPct val="0"/>
        </a:spcBef>
        <a:spcAft>
          <a:spcPct val="0"/>
        </a:spcAft>
        <a:buFont typeface="Symbol" panose="05050102010706020507" pitchFamily="18" charset="2"/>
        <a:buChar char="-"/>
        <a:defRPr sz="1800" kern="1200" spc="0" baseline="0">
          <a:solidFill>
            <a:schemeClr val="tx1"/>
          </a:solidFill>
          <a:latin typeface="+mn-lt"/>
          <a:ea typeface="ＭＳ Ｐゴシック" charset="0"/>
          <a:cs typeface="ＭＳ Ｐゴシック" charset="0"/>
        </a:defRPr>
      </a:lvl4pPr>
      <a:lvl5pPr marL="895350" indent="-177800" algn="l" rtl="0" eaLnBrk="1" fontAlgn="base" hangingPunct="1">
        <a:lnSpc>
          <a:spcPct val="110000"/>
        </a:lnSpc>
        <a:spcBef>
          <a:spcPct val="0"/>
        </a:spcBef>
        <a:spcAft>
          <a:spcPct val="0"/>
        </a:spcAft>
        <a:buFont typeface="Symbol" panose="05050102010706020507" pitchFamily="18" charset="2"/>
        <a:buChar char="-"/>
        <a:defRPr sz="1800" kern="1200" spc="0" baseline="0">
          <a:solidFill>
            <a:schemeClr val="tx1"/>
          </a:solidFill>
          <a:latin typeface="+mn-lt"/>
          <a:ea typeface="+mn-ea"/>
          <a:cs typeface="ＭＳ Ｐゴシック" charset="0"/>
        </a:defRPr>
      </a:lvl5pPr>
      <a:lvl6pPr marL="1074738" indent="-179388" algn="l" rtl="0" eaLnBrk="1" fontAlgn="base" hangingPunct="1">
        <a:lnSpc>
          <a:spcPct val="110000"/>
        </a:lnSpc>
        <a:spcBef>
          <a:spcPct val="0"/>
        </a:spcBef>
        <a:spcAft>
          <a:spcPct val="0"/>
        </a:spcAft>
        <a:buFont typeface="Symbol" panose="05050102010706020507" pitchFamily="18" charset="2"/>
        <a:buChar char="-"/>
        <a:defRPr sz="1800">
          <a:solidFill>
            <a:schemeClr val="tx1"/>
          </a:solidFill>
          <a:latin typeface="+mn-lt"/>
          <a:ea typeface="+mn-ea"/>
        </a:defRPr>
      </a:lvl6pPr>
      <a:lvl7pPr marL="1257300" indent="-182563" algn="l" rtl="0" eaLnBrk="1" fontAlgn="base" hangingPunct="1">
        <a:lnSpc>
          <a:spcPct val="110000"/>
        </a:lnSpc>
        <a:spcBef>
          <a:spcPct val="0"/>
        </a:spcBef>
        <a:spcAft>
          <a:spcPct val="0"/>
        </a:spcAft>
        <a:buFont typeface="Symbol" panose="05050102010706020507" pitchFamily="18" charset="2"/>
        <a:buChar char="-"/>
        <a:defRPr sz="1800">
          <a:solidFill>
            <a:schemeClr val="tx1"/>
          </a:solidFill>
          <a:latin typeface="+mn-lt"/>
          <a:ea typeface="+mn-ea"/>
        </a:defRPr>
      </a:lvl7pPr>
      <a:lvl8pPr marL="1436688" indent="-179388" algn="l" rtl="0" eaLnBrk="1" fontAlgn="base" hangingPunct="1">
        <a:lnSpc>
          <a:spcPct val="110000"/>
        </a:lnSpc>
        <a:spcBef>
          <a:spcPct val="0"/>
        </a:spcBef>
        <a:spcAft>
          <a:spcPct val="0"/>
        </a:spcAft>
        <a:buFont typeface="Symbol" panose="05050102010706020507" pitchFamily="18" charset="2"/>
        <a:buChar char="-"/>
        <a:defRPr sz="1800">
          <a:solidFill>
            <a:schemeClr val="tx1"/>
          </a:solidFill>
          <a:latin typeface="+mn-lt"/>
          <a:ea typeface="+mn-ea"/>
        </a:defRPr>
      </a:lvl8pPr>
      <a:lvl9pPr marL="1614488" indent="-177800" algn="l" rtl="0" eaLnBrk="1" fontAlgn="base" hangingPunct="1">
        <a:lnSpc>
          <a:spcPct val="110000"/>
        </a:lnSpc>
        <a:spcBef>
          <a:spcPct val="0"/>
        </a:spcBef>
        <a:spcAft>
          <a:spcPct val="0"/>
        </a:spcAft>
        <a:buFont typeface="Symbol" panose="05050102010706020507" pitchFamily="18" charset="2"/>
        <a:buChar char="-"/>
        <a:defRPr sz="18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docs.google.com/forms/d/e/1FAIpQLSd3p0TvXy4p8_ty3nsPYp4nhtKfVuTq4SmmvKHGwlxVjLS2iw/viewform?vc=0&amp;c=0&amp;w=1&amp;usp=mail_form_link" TargetMode="Externa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hyperlink" Target="https://discovery.psi.ch/help/ingestManual" TargetMode="External"/><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hyperlink" Target="https://discovery.psi.ch/help/ingestManual" TargetMode="Externa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814387" y="4572001"/>
            <a:ext cx="7969249" cy="1090800"/>
          </a:xfrm>
        </p:spPr>
        <p:txBody>
          <a:bodyPr/>
          <a:lstStyle/>
          <a:p>
            <a:r>
              <a:rPr lang="en-US" dirty="0" smtClean="0"/>
              <a:t>Data Catalog for Scientific Data: How to get started</a:t>
            </a:r>
            <a:endParaRPr lang="de-DE" dirty="0"/>
          </a:p>
        </p:txBody>
      </p:sp>
      <p:sp>
        <p:nvSpPr>
          <p:cNvPr id="6" name="Untertitel 5"/>
          <p:cNvSpPr>
            <a:spLocks noGrp="1"/>
          </p:cNvSpPr>
          <p:nvPr>
            <p:ph type="subTitle" sz="quarter" idx="1"/>
          </p:nvPr>
        </p:nvSpPr>
        <p:spPr/>
        <p:txBody>
          <a:bodyPr/>
          <a:lstStyle/>
          <a:p>
            <a:r>
              <a:rPr lang="en-GB" dirty="0" smtClean="0"/>
              <a:t>Data </a:t>
            </a:r>
            <a:r>
              <a:rPr lang="en-GB" dirty="0" err="1" smtClean="0"/>
              <a:t>catalog</a:t>
            </a:r>
            <a:r>
              <a:rPr lang="en-GB" dirty="0" smtClean="0"/>
              <a:t>/Archive team </a:t>
            </a:r>
            <a:r>
              <a:rPr lang="en-GB" dirty="0"/>
              <a:t>::  Paul </a:t>
            </a:r>
            <a:r>
              <a:rPr lang="en-GB" dirty="0" err="1"/>
              <a:t>Scherrer</a:t>
            </a:r>
            <a:r>
              <a:rPr lang="en-GB" dirty="0"/>
              <a:t> </a:t>
            </a:r>
            <a:r>
              <a:rPr lang="en-GB" dirty="0" err="1" smtClean="0"/>
              <a:t>Institut</a:t>
            </a:r>
            <a:r>
              <a:rPr lang="en-GB" dirty="0" smtClean="0"/>
              <a:t> :: Photon Science Department</a:t>
            </a:r>
            <a:endParaRPr lang="en-GB" dirty="0"/>
          </a:p>
        </p:txBody>
      </p:sp>
      <p:sp>
        <p:nvSpPr>
          <p:cNvPr id="7" name="Textfeld 6"/>
          <p:cNvSpPr txBox="1"/>
          <p:nvPr/>
        </p:nvSpPr>
        <p:spPr>
          <a:xfrm>
            <a:off x="814387" y="5662800"/>
            <a:ext cx="6853957" cy="504056"/>
          </a:xfrm>
          <a:prstGeom prst="rect">
            <a:avLst/>
          </a:prstGeom>
          <a:noFill/>
        </p:spPr>
        <p:txBody>
          <a:bodyPr wrap="square" lIns="0" tIns="0" rIns="0" bIns="0" rtlCol="0">
            <a:noAutofit/>
          </a:bodyPr>
          <a:lstStyle/>
          <a:p>
            <a:pPr>
              <a:lnSpc>
                <a:spcPct val="110000"/>
              </a:lnSpc>
              <a:spcBef>
                <a:spcPts val="0"/>
              </a:spcBef>
            </a:pPr>
            <a:r>
              <a:rPr lang="en-US" sz="1800" b="1" dirty="0" smtClean="0">
                <a:solidFill>
                  <a:srgbClr val="969696"/>
                </a:solidFill>
                <a:latin typeface="+mn-lt"/>
              </a:rPr>
              <a:t>June 2019</a:t>
            </a:r>
            <a:endParaRPr lang="en-GB" sz="1800" b="1" dirty="0">
              <a:solidFill>
                <a:srgbClr val="969696"/>
              </a:solidFill>
              <a:latin typeface="+mn-lt"/>
            </a:endParaRPr>
          </a:p>
        </p:txBody>
      </p:sp>
    </p:spTree>
    <p:extLst>
      <p:ext uri="{BB962C8B-B14F-4D97-AF65-F5344CB8AC3E}">
        <p14:creationId xmlns:p14="http://schemas.microsoft.com/office/powerpoint/2010/main" val="2759519946"/>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r>
              <a:rPr lang="en-US" dirty="0"/>
              <a:t>Answer </a:t>
            </a:r>
            <a:r>
              <a:rPr lang="en-US" dirty="0" smtClean="0"/>
              <a:t>questionnaire (needed for rollout planning)</a:t>
            </a:r>
          </a:p>
          <a:p>
            <a:pPr lvl="1"/>
            <a:r>
              <a:rPr lang="en-US" dirty="0" smtClean="0">
                <a:hlinkClick r:id="rId2"/>
              </a:rPr>
              <a:t>https</a:t>
            </a:r>
            <a:r>
              <a:rPr lang="en-US" dirty="0">
                <a:hlinkClick r:id="rId2"/>
              </a:rPr>
              <a:t>://</a:t>
            </a:r>
            <a:r>
              <a:rPr lang="en-US" dirty="0" smtClean="0">
                <a:hlinkClick r:id="rId2"/>
              </a:rPr>
              <a:t>docs.google.com/forms/d/e/1FAIpQLSd3p0TvXy4p8_ty3nsPYp4nhtKfVuTq4SmmvKHGwlxVjLS2iw/viewform?vc=0&amp;c=0&amp;w=1&amp;usp=mail_form_link</a:t>
            </a:r>
            <a:endParaRPr lang="en-US" dirty="0" smtClean="0"/>
          </a:p>
          <a:p>
            <a:pPr lvl="1"/>
            <a:r>
              <a:rPr lang="en-US" dirty="0" smtClean="0"/>
              <a:t> e.g. to define contact persons, suitable dates for first ingest test, automation requirements at beamline </a:t>
            </a:r>
            <a:r>
              <a:rPr lang="en-US" dirty="0" err="1" smtClean="0"/>
              <a:t>etc</a:t>
            </a:r>
            <a:endParaRPr lang="de-CH" dirty="0" smtClean="0"/>
          </a:p>
          <a:p>
            <a:endParaRPr lang="en-US" dirty="0" smtClean="0"/>
          </a:p>
          <a:p>
            <a:r>
              <a:rPr lang="en-US" dirty="0" smtClean="0"/>
              <a:t>Discuss with your colleagues </a:t>
            </a:r>
          </a:p>
          <a:p>
            <a:pPr lvl="1"/>
            <a:r>
              <a:rPr lang="en-US" dirty="0" smtClean="0"/>
              <a:t>if you want to ingest historic data as well</a:t>
            </a:r>
          </a:p>
          <a:p>
            <a:pPr lvl="2"/>
            <a:r>
              <a:rPr lang="en-US" dirty="0" smtClean="0"/>
              <a:t>data migration of data still on disk</a:t>
            </a:r>
          </a:p>
          <a:p>
            <a:pPr lvl="2"/>
            <a:r>
              <a:rPr lang="en-US" dirty="0"/>
              <a:t>d</a:t>
            </a:r>
            <a:r>
              <a:rPr lang="en-US" dirty="0" smtClean="0"/>
              <a:t>ata migration from old archive will be treated as a dedicated project</a:t>
            </a:r>
          </a:p>
          <a:p>
            <a:pPr lvl="1"/>
            <a:r>
              <a:rPr lang="en-US" dirty="0" smtClean="0"/>
              <a:t>Discuss which of the newly created data should be ingested to the data catalog and at what time (directly after data taking ? Automatically or manually ?)</a:t>
            </a:r>
          </a:p>
          <a:p>
            <a:pPr lvl="1"/>
            <a:r>
              <a:rPr lang="en-US" dirty="0" smtClean="0"/>
              <a:t>Get in contact with us (</a:t>
            </a:r>
            <a:r>
              <a:rPr lang="en-US" dirty="0"/>
              <a:t> </a:t>
            </a:r>
            <a:r>
              <a:rPr lang="en-US" dirty="0" smtClean="0"/>
              <a:t>via datacatalog@psi.ch, currently Luke Gorman, Peter Huesser, Edgar Barabas, Stephan Egli)</a:t>
            </a:r>
          </a:p>
        </p:txBody>
      </p:sp>
      <p:sp>
        <p:nvSpPr>
          <p:cNvPr id="3" name="Title 2"/>
          <p:cNvSpPr>
            <a:spLocks noGrp="1"/>
          </p:cNvSpPr>
          <p:nvPr>
            <p:ph type="title"/>
          </p:nvPr>
        </p:nvSpPr>
        <p:spPr/>
        <p:txBody>
          <a:bodyPr/>
          <a:lstStyle/>
          <a:p>
            <a:r>
              <a:rPr lang="en-US" dirty="0" smtClean="0"/>
              <a:t>Next steps</a:t>
            </a:r>
            <a:endParaRPr lang="de-CH" dirty="0"/>
          </a:p>
        </p:txBody>
      </p:sp>
      <p:sp>
        <p:nvSpPr>
          <p:cNvPr id="4" name="Slide Number Placeholder 3"/>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10</a:t>
            </a:fld>
            <a:endParaRPr lang="de-DE" dirty="0">
              <a:solidFill>
                <a:srgbClr val="000000"/>
              </a:solidFill>
            </a:endParaRPr>
          </a:p>
        </p:txBody>
      </p:sp>
    </p:spTree>
    <p:extLst>
      <p:ext uri="{BB962C8B-B14F-4D97-AF65-F5344CB8AC3E}">
        <p14:creationId xmlns:p14="http://schemas.microsoft.com/office/powerpoint/2010/main" val="71530414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bother ?</a:t>
            </a:r>
            <a:endParaRPr lang="en-US" dirty="0"/>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2</a:t>
            </a:fld>
            <a:endParaRPr lang="de-DE" dirty="0">
              <a:solidFill>
                <a:srgbClr val="000000"/>
              </a:solidFill>
            </a:endParaRPr>
          </a:p>
        </p:txBody>
      </p:sp>
      <p:sp>
        <p:nvSpPr>
          <p:cNvPr id="4" name="Content Placeholder 3"/>
          <p:cNvSpPr>
            <a:spLocks noGrp="1"/>
          </p:cNvSpPr>
          <p:nvPr>
            <p:ph sz="quarter" idx="13"/>
          </p:nvPr>
        </p:nvSpPr>
        <p:spPr/>
        <p:txBody>
          <a:bodyPr/>
          <a:lstStyle/>
          <a:p>
            <a:r>
              <a:rPr lang="en-US" dirty="0" smtClean="0"/>
              <a:t>Allows you to store your data permanently and make room on your disk space</a:t>
            </a:r>
          </a:p>
          <a:p>
            <a:r>
              <a:rPr lang="en-US" dirty="0" smtClean="0"/>
              <a:t>Allows to add metadata to your files to give them more meaning</a:t>
            </a:r>
          </a:p>
          <a:p>
            <a:r>
              <a:rPr lang="en-US" dirty="0" smtClean="0"/>
              <a:t>Allows you to organize data and make the data findable</a:t>
            </a:r>
          </a:p>
          <a:p>
            <a:r>
              <a:rPr lang="en-US" dirty="0" smtClean="0"/>
              <a:t>Allows you to publish your data and make it citable via a digital object identifier (DOI) – this is work-in-progress </a:t>
            </a:r>
          </a:p>
          <a:p>
            <a:r>
              <a:rPr lang="en-US" dirty="0" smtClean="0"/>
              <a:t>Can be used both for raw (experiment) data and derived (analysis results) data</a:t>
            </a:r>
          </a:p>
          <a:p>
            <a:r>
              <a:rPr lang="en-US" dirty="0" smtClean="0"/>
              <a:t>Helps to fulfill Data Management Plan (DMP) requirements from SNF etc.</a:t>
            </a:r>
            <a:endParaRPr lang="en-US" dirty="0"/>
          </a:p>
          <a:p>
            <a:endParaRPr lang="en-US" dirty="0" smtClean="0"/>
          </a:p>
        </p:txBody>
      </p:sp>
    </p:spTree>
    <p:extLst>
      <p:ext uri="{BB962C8B-B14F-4D97-AF65-F5344CB8AC3E}">
        <p14:creationId xmlns:p14="http://schemas.microsoft.com/office/powerpoint/2010/main" val="3429681774"/>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it works: adding data</a:t>
            </a:r>
            <a:endParaRPr lang="en-US" dirty="0"/>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3</a:t>
            </a:fld>
            <a:endParaRPr lang="de-DE" dirty="0">
              <a:solidFill>
                <a:srgbClr val="000000"/>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592" y="1988840"/>
            <a:ext cx="7724775" cy="3371850"/>
          </a:xfrm>
          <a:prstGeom prst="rect">
            <a:avLst/>
          </a:prstGeom>
        </p:spPr>
      </p:pic>
      <p:sp>
        <p:nvSpPr>
          <p:cNvPr id="12" name="Rectangle 11"/>
          <p:cNvSpPr/>
          <p:nvPr/>
        </p:nvSpPr>
        <p:spPr>
          <a:xfrm>
            <a:off x="971599" y="5593007"/>
            <a:ext cx="7652767" cy="954107"/>
          </a:xfrm>
          <a:prstGeom prst="rect">
            <a:avLst/>
          </a:prstGeom>
        </p:spPr>
        <p:txBody>
          <a:bodyPr wrap="square">
            <a:spAutoFit/>
          </a:bodyPr>
          <a:lstStyle/>
          <a:p>
            <a:r>
              <a:rPr lang="en-US" dirty="0"/>
              <a:t>See </a:t>
            </a:r>
            <a:r>
              <a:rPr lang="en-US" dirty="0" smtClean="0">
                <a:hlinkClick r:id="rId3"/>
              </a:rPr>
              <a:t>https://discovery.psi.ch/help/ingestManual</a:t>
            </a:r>
            <a:r>
              <a:rPr lang="en-US" dirty="0" smtClean="0"/>
              <a:t> for details</a:t>
            </a:r>
          </a:p>
          <a:p>
            <a:r>
              <a:rPr lang="en-US" dirty="0" smtClean="0"/>
              <a:t>You can run the tools either with your personal account or for the beamline managers using a beamline account provided for each beamline</a:t>
            </a:r>
            <a:endParaRPr lang="de-CH" dirty="0"/>
          </a:p>
        </p:txBody>
      </p:sp>
    </p:spTree>
    <p:extLst>
      <p:ext uri="{BB962C8B-B14F-4D97-AF65-F5344CB8AC3E}">
        <p14:creationId xmlns:p14="http://schemas.microsoft.com/office/powerpoint/2010/main" val="579269613"/>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3"/>
          </p:nvPr>
        </p:nvSpPr>
        <p:spPr/>
        <p:txBody>
          <a:bodyPr/>
          <a:lstStyle/>
          <a:p>
            <a:r>
              <a:rPr lang="en-US" dirty="0" smtClean="0"/>
              <a:t>Often the situation today is like this: you have your data stored on some (central) file server within certain folder locations. You may have additional files “somewhere” annotating this data</a:t>
            </a:r>
          </a:p>
          <a:p>
            <a:r>
              <a:rPr lang="en-US" dirty="0" smtClean="0"/>
              <a:t>Preparation for Data Catalog is a two step </a:t>
            </a:r>
            <a:r>
              <a:rPr lang="en-US" dirty="0"/>
              <a:t>p</a:t>
            </a:r>
            <a:r>
              <a:rPr lang="en-US" dirty="0" smtClean="0"/>
              <a:t>rocedure:</a:t>
            </a:r>
          </a:p>
          <a:p>
            <a:pPr lvl="1"/>
            <a:r>
              <a:rPr lang="en-US" dirty="0" smtClean="0"/>
              <a:t>Step 1: define your </a:t>
            </a:r>
            <a:r>
              <a:rPr lang="en-US" b="1" dirty="0" smtClean="0"/>
              <a:t>Datasets </a:t>
            </a:r>
            <a:r>
              <a:rPr lang="en-US" dirty="0" smtClean="0"/>
              <a:t>(collection of files belonging together)</a:t>
            </a:r>
          </a:p>
          <a:p>
            <a:pPr lvl="1"/>
            <a:r>
              <a:rPr lang="en-US" dirty="0" smtClean="0"/>
              <a:t>Step 2: Enrich the data with </a:t>
            </a:r>
            <a:r>
              <a:rPr lang="en-US" b="1" dirty="0" smtClean="0"/>
              <a:t>Metadata</a:t>
            </a:r>
          </a:p>
          <a:p>
            <a:r>
              <a:rPr lang="en-US" dirty="0" smtClean="0"/>
              <a:t>Depending on you situation you may add this information manually or automatically. </a:t>
            </a:r>
          </a:p>
          <a:p>
            <a:pPr lvl="1"/>
            <a:endParaRPr lang="en-US" b="1" dirty="0"/>
          </a:p>
          <a:p>
            <a:r>
              <a:rPr lang="en-US" dirty="0" smtClean="0"/>
              <a:t>See </a:t>
            </a:r>
            <a:r>
              <a:rPr lang="en-US" dirty="0">
                <a:hlinkClick r:id="rId2"/>
              </a:rPr>
              <a:t>https://</a:t>
            </a:r>
            <a:r>
              <a:rPr lang="en-US" dirty="0" smtClean="0">
                <a:hlinkClick r:id="rId2"/>
              </a:rPr>
              <a:t>discovery.psi.ch/help/ingestManual</a:t>
            </a:r>
            <a:r>
              <a:rPr lang="en-US" dirty="0" smtClean="0"/>
              <a:t> for all details</a:t>
            </a:r>
            <a:endParaRPr lang="de-CH" dirty="0"/>
          </a:p>
        </p:txBody>
      </p:sp>
      <p:sp>
        <p:nvSpPr>
          <p:cNvPr id="2" name="Title 1"/>
          <p:cNvSpPr>
            <a:spLocks noGrp="1"/>
          </p:cNvSpPr>
          <p:nvPr>
            <p:ph type="title"/>
          </p:nvPr>
        </p:nvSpPr>
        <p:spPr/>
        <p:txBody>
          <a:bodyPr/>
          <a:lstStyle/>
          <a:p>
            <a:r>
              <a:rPr lang="en-US" dirty="0" smtClean="0"/>
              <a:t>What do you need to do ?</a:t>
            </a:r>
            <a:endParaRPr lang="de-CH" dirty="0"/>
          </a:p>
        </p:txBody>
      </p:sp>
      <p:sp>
        <p:nvSpPr>
          <p:cNvPr id="3" name="Slide Number Placeholder 2"/>
          <p:cNvSpPr>
            <a:spLocks noGrp="1"/>
          </p:cNvSpPr>
          <p:nvPr>
            <p:ph type="sldNum" sz="quarter" idx="4294967295"/>
          </p:nvPr>
        </p:nvSpPr>
        <p:spPr>
          <a:xfrm>
            <a:off x="8567738" y="6661150"/>
            <a:ext cx="576262" cy="196850"/>
          </a:xfrm>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4</a:t>
            </a:fld>
            <a:endParaRPr lang="de-DE" dirty="0">
              <a:solidFill>
                <a:srgbClr val="000000"/>
              </a:solidFill>
            </a:endParaRPr>
          </a:p>
        </p:txBody>
      </p:sp>
    </p:spTree>
    <p:extLst>
      <p:ext uri="{BB962C8B-B14F-4D97-AF65-F5344CB8AC3E}">
        <p14:creationId xmlns:p14="http://schemas.microsoft.com/office/powerpoint/2010/main" val="1697163601"/>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3"/>
          </p:nvPr>
        </p:nvSpPr>
        <p:spPr/>
        <p:txBody>
          <a:bodyPr/>
          <a:lstStyle/>
          <a:p>
            <a:r>
              <a:rPr lang="en-US" dirty="0" smtClean="0"/>
              <a:t>Datasets are the smallest unit for archiving, retrieving and publication</a:t>
            </a:r>
          </a:p>
          <a:p>
            <a:r>
              <a:rPr lang="en-US" dirty="0" smtClean="0"/>
              <a:t>Create them by defining </a:t>
            </a:r>
            <a:r>
              <a:rPr lang="en-US" dirty="0" err="1" smtClean="0"/>
              <a:t>filelists</a:t>
            </a:r>
            <a:r>
              <a:rPr lang="en-US" dirty="0" smtClean="0"/>
              <a:t>, e.g. for raw data </a:t>
            </a:r>
            <a:r>
              <a:rPr lang="en-US" dirty="0"/>
              <a:t>list all the </a:t>
            </a:r>
            <a:r>
              <a:rPr lang="en-US" dirty="0" smtClean="0"/>
              <a:t>files that </a:t>
            </a:r>
            <a:r>
              <a:rPr lang="en-US" dirty="0"/>
              <a:t>logically belong to a </a:t>
            </a:r>
            <a:r>
              <a:rPr lang="en-US" dirty="0" smtClean="0"/>
              <a:t>measurement/data </a:t>
            </a:r>
            <a:r>
              <a:rPr lang="en-US" dirty="0"/>
              <a:t>taking </a:t>
            </a:r>
            <a:r>
              <a:rPr lang="en-US" dirty="0" smtClean="0"/>
              <a:t>run. </a:t>
            </a:r>
            <a:r>
              <a:rPr lang="en-US" dirty="0"/>
              <a:t>In the simplest case this is just the name of a folder: all files within are taken as the dataset </a:t>
            </a:r>
            <a:r>
              <a:rPr lang="en-US" dirty="0" smtClean="0"/>
              <a:t>files</a:t>
            </a:r>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r>
              <a:rPr lang="en-US" dirty="0" smtClean="0"/>
              <a:t>In addition to “raw” Datasets you can create “derived” datasets containing the results of your analysis derived from the raw data. This ingest step is usually done by the user pursuing the analysis</a:t>
            </a:r>
          </a:p>
          <a:p>
            <a:endParaRPr lang="en-US" dirty="0" smtClean="0"/>
          </a:p>
          <a:p>
            <a:r>
              <a:rPr lang="en-US" sz="1100" dirty="0" smtClean="0"/>
              <a:t>Warning for raw data : avoid </a:t>
            </a:r>
            <a:r>
              <a:rPr lang="en-US" sz="1100" dirty="0"/>
              <a:t>to use the </a:t>
            </a:r>
            <a:r>
              <a:rPr lang="en-US" sz="1100" dirty="0" err="1" smtClean="0"/>
              <a:t>symlinks</a:t>
            </a:r>
            <a:r>
              <a:rPr lang="en-US" sz="1100" dirty="0" smtClean="0"/>
              <a:t> from the “data” (=</a:t>
            </a:r>
            <a:r>
              <a:rPr lang="en-US" sz="1100" dirty="0" err="1" smtClean="0"/>
              <a:t>eaccount</a:t>
            </a:r>
            <a:r>
              <a:rPr lang="en-US" sz="1100" dirty="0" smtClean="0"/>
              <a:t> home) folders to the real data locations</a:t>
            </a:r>
          </a:p>
        </p:txBody>
      </p:sp>
      <p:sp>
        <p:nvSpPr>
          <p:cNvPr id="2" name="Title 1"/>
          <p:cNvSpPr>
            <a:spLocks noGrp="1"/>
          </p:cNvSpPr>
          <p:nvPr>
            <p:ph type="title"/>
          </p:nvPr>
        </p:nvSpPr>
        <p:spPr/>
        <p:txBody>
          <a:bodyPr/>
          <a:lstStyle/>
          <a:p>
            <a:r>
              <a:rPr lang="en-US" dirty="0" smtClean="0"/>
              <a:t>1. Define Datasets</a:t>
            </a:r>
            <a:endParaRPr lang="de-CH" dirty="0"/>
          </a:p>
        </p:txBody>
      </p:sp>
      <p:sp>
        <p:nvSpPr>
          <p:cNvPr id="3" name="Slide Number Placeholder 2"/>
          <p:cNvSpPr>
            <a:spLocks noGrp="1"/>
          </p:cNvSpPr>
          <p:nvPr>
            <p:ph type="sldNum" sz="quarter" idx="4294967295"/>
          </p:nvPr>
        </p:nvSpPr>
        <p:spPr>
          <a:xfrm>
            <a:off x="8567738" y="6661150"/>
            <a:ext cx="576262" cy="196850"/>
          </a:xfrm>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5</a:t>
            </a:fld>
            <a:endParaRPr lang="de-DE" dirty="0">
              <a:solidFill>
                <a:srgbClr val="000000"/>
              </a:solidFill>
            </a:endParaRPr>
          </a:p>
        </p:txBody>
      </p:sp>
      <p:graphicFrame>
        <p:nvGraphicFramePr>
          <p:cNvPr id="5" name="Diagram 4"/>
          <p:cNvGraphicFramePr/>
          <p:nvPr>
            <p:extLst>
              <p:ext uri="{D42A27DB-BD31-4B8C-83A1-F6EECF244321}">
                <p14:modId xmlns:p14="http://schemas.microsoft.com/office/powerpoint/2010/main" val="2761041135"/>
              </p:ext>
            </p:extLst>
          </p:nvPr>
        </p:nvGraphicFramePr>
        <p:xfrm>
          <a:off x="1047105" y="2212951"/>
          <a:ext cx="7381577" cy="22880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5433970" y="3816018"/>
            <a:ext cx="3277120" cy="695595"/>
          </a:xfrm>
          <a:prstGeom prst="rect">
            <a:avLst/>
          </a:prstGeom>
          <a:noFill/>
        </p:spPr>
        <p:txBody>
          <a:bodyPr wrap="none" lIns="0" tIns="0" rIns="0" bIns="0" rtlCol="0">
            <a:noAutofit/>
          </a:bodyPr>
          <a:lstStyle/>
          <a:p>
            <a:pPr eaLnBrk="1" hangingPunct="1">
              <a:lnSpc>
                <a:spcPct val="110000"/>
              </a:lnSpc>
              <a:spcBef>
                <a:spcPct val="0"/>
              </a:spcBef>
              <a:buClr>
                <a:srgbClr val="000000"/>
              </a:buClr>
            </a:pPr>
            <a:r>
              <a:rPr lang="de-CH" sz="1400" dirty="0" smtClean="0">
                <a:solidFill>
                  <a:srgbClr val="000000"/>
                </a:solidFill>
                <a:latin typeface="Calibri"/>
              </a:rPr>
              <a:t>Green Boxes </a:t>
            </a:r>
            <a:r>
              <a:rPr lang="de-CH" sz="1400" dirty="0" err="1" smtClean="0">
                <a:solidFill>
                  <a:srgbClr val="000000"/>
                </a:solidFill>
                <a:latin typeface="Calibri"/>
              </a:rPr>
              <a:t>are</a:t>
            </a:r>
            <a:r>
              <a:rPr lang="de-CH" sz="1400" dirty="0" smtClean="0">
                <a:solidFill>
                  <a:srgbClr val="000000"/>
                </a:solidFill>
                <a:latin typeface="Calibri"/>
              </a:rPr>
              <a:t> </a:t>
            </a:r>
            <a:r>
              <a:rPr lang="de-CH" sz="1400" dirty="0" err="1" smtClean="0">
                <a:solidFill>
                  <a:srgbClr val="000000"/>
                </a:solidFill>
                <a:latin typeface="Calibri"/>
              </a:rPr>
              <a:t>candidates</a:t>
            </a:r>
            <a:r>
              <a:rPr lang="de-CH" sz="1400" dirty="0" smtClean="0">
                <a:solidFill>
                  <a:srgbClr val="000000"/>
                </a:solidFill>
                <a:latin typeface="Calibri"/>
              </a:rPr>
              <a:t> </a:t>
            </a:r>
            <a:r>
              <a:rPr lang="de-CH" sz="1400" dirty="0" err="1" smtClean="0">
                <a:solidFill>
                  <a:srgbClr val="000000"/>
                </a:solidFill>
                <a:latin typeface="Calibri"/>
              </a:rPr>
              <a:t>for</a:t>
            </a:r>
            <a:endParaRPr lang="de-CH" sz="1400" dirty="0" smtClean="0">
              <a:solidFill>
                <a:srgbClr val="000000"/>
              </a:solidFill>
              <a:latin typeface="Calibri"/>
            </a:endParaRPr>
          </a:p>
          <a:p>
            <a:pPr eaLnBrk="1" hangingPunct="1">
              <a:lnSpc>
                <a:spcPct val="110000"/>
              </a:lnSpc>
              <a:spcBef>
                <a:spcPct val="0"/>
              </a:spcBef>
              <a:buClr>
                <a:srgbClr val="000000"/>
              </a:buClr>
            </a:pPr>
            <a:r>
              <a:rPr lang="de-CH" sz="1400" dirty="0" smtClean="0">
                <a:solidFill>
                  <a:srgbClr val="000000"/>
                </a:solidFill>
                <a:latin typeface="Calibri"/>
              </a:rPr>
              <a:t>Dataset </a:t>
            </a:r>
            <a:r>
              <a:rPr lang="de-CH" sz="1400" dirty="0" err="1" smtClean="0">
                <a:solidFill>
                  <a:srgbClr val="000000"/>
                </a:solidFill>
                <a:latin typeface="Calibri"/>
              </a:rPr>
              <a:t>definitions</a:t>
            </a:r>
            <a:endParaRPr lang="de-CH" sz="1400" dirty="0" smtClean="0">
              <a:solidFill>
                <a:srgbClr val="000000"/>
              </a:solidFill>
              <a:latin typeface="Calibri"/>
            </a:endParaRPr>
          </a:p>
        </p:txBody>
      </p:sp>
    </p:spTree>
    <p:extLst>
      <p:ext uri="{BB962C8B-B14F-4D97-AF65-F5344CB8AC3E}">
        <p14:creationId xmlns:p14="http://schemas.microsoft.com/office/powerpoint/2010/main" val="2019686227"/>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3"/>
          </p:nvPr>
        </p:nvSpPr>
        <p:spPr/>
        <p:txBody>
          <a:bodyPr/>
          <a:lstStyle/>
          <a:p>
            <a:r>
              <a:rPr lang="en-US" dirty="0" smtClean="0"/>
              <a:t>Define data </a:t>
            </a:r>
            <a:r>
              <a:rPr lang="en-US" b="1" dirty="0" smtClean="0"/>
              <a:t>ownership </a:t>
            </a:r>
            <a:r>
              <a:rPr lang="en-US" dirty="0" smtClean="0"/>
              <a:t>by assigning a p-group via Digital user Office DUO. </a:t>
            </a:r>
          </a:p>
          <a:p>
            <a:pPr lvl="1"/>
            <a:r>
              <a:rPr lang="en-US" dirty="0" smtClean="0"/>
              <a:t>Only members of the </a:t>
            </a:r>
            <a:r>
              <a:rPr lang="en-US" dirty="0" err="1" smtClean="0"/>
              <a:t>pgroup</a:t>
            </a:r>
            <a:r>
              <a:rPr lang="en-US" dirty="0" smtClean="0"/>
              <a:t> get access to the data. Membership defined by beamline manager BM or principal investigator PI</a:t>
            </a:r>
          </a:p>
          <a:p>
            <a:pPr lvl="1"/>
            <a:r>
              <a:rPr lang="en-US" dirty="0" smtClean="0"/>
              <a:t>There is a one-to-one mapping from e-accounts to </a:t>
            </a:r>
            <a:r>
              <a:rPr lang="en-US" dirty="0" err="1" smtClean="0"/>
              <a:t>pgroups</a:t>
            </a:r>
            <a:r>
              <a:rPr lang="en-US" dirty="0" smtClean="0"/>
              <a:t>, e.g. e-account “e12345” has a p-group “p12345”</a:t>
            </a:r>
          </a:p>
          <a:p>
            <a:pPr lvl="1"/>
            <a:r>
              <a:rPr lang="en-US" dirty="0" smtClean="0"/>
              <a:t>Most p-groups are linked to proposals</a:t>
            </a:r>
          </a:p>
          <a:p>
            <a:r>
              <a:rPr lang="en-US" dirty="0" smtClean="0"/>
              <a:t>Define minimal administrative metadata (more is possible)</a:t>
            </a:r>
          </a:p>
          <a:p>
            <a:r>
              <a:rPr lang="en-US" dirty="0" smtClean="0"/>
              <a:t>Put all information into a file “</a:t>
            </a:r>
            <a:r>
              <a:rPr lang="en-US" dirty="0" err="1" smtClean="0"/>
              <a:t>metadata.json</a:t>
            </a:r>
            <a:r>
              <a:rPr lang="en-US" dirty="0" smtClean="0"/>
              <a:t>” (JSON is a format both easy to read for humans and computer)</a:t>
            </a:r>
          </a:p>
          <a:p>
            <a:pPr marL="0" indent="0">
              <a:buNone/>
            </a:pPr>
            <a:r>
              <a:rPr lang="en-US" sz="1200" dirty="0">
                <a:latin typeface="Courier New" panose="02070309020205020404" pitchFamily="49" charset="0"/>
                <a:cs typeface="Courier New" panose="02070309020205020404" pitchFamily="49" charset="0"/>
              </a:rPr>
              <a:t>{</a:t>
            </a:r>
          </a:p>
          <a:p>
            <a:pPr marL="0" indent="0">
              <a:buNone/>
            </a:pPr>
            <a:r>
              <a:rPr lang="en-US" sz="1200" dirty="0">
                <a:latin typeface="Courier New" panose="02070309020205020404" pitchFamily="49" charset="0"/>
                <a:cs typeface="Courier New" panose="02070309020205020404" pitchFamily="49" charset="0"/>
              </a:rPr>
              <a:t>    "</a:t>
            </a:r>
            <a:r>
              <a:rPr lang="en-US" sz="1200" dirty="0" err="1">
                <a:latin typeface="Courier New" panose="02070309020205020404" pitchFamily="49" charset="0"/>
                <a:cs typeface="Courier New" panose="02070309020205020404" pitchFamily="49" charset="0"/>
              </a:rPr>
              <a:t>principalInvestigator</a:t>
            </a:r>
            <a:r>
              <a:rPr lang="en-US" sz="1200" dirty="0">
                <a:latin typeface="Courier New" panose="02070309020205020404" pitchFamily="49" charset="0"/>
                <a:cs typeface="Courier New" panose="02070309020205020404" pitchFamily="49" charset="0"/>
              </a:rPr>
              <a:t>": "federica.marone@psi.ch",</a:t>
            </a:r>
          </a:p>
          <a:p>
            <a:pPr marL="0" indent="0">
              <a:buNone/>
            </a:pPr>
            <a:r>
              <a:rPr lang="en-US" sz="1200" dirty="0">
                <a:latin typeface="Courier New" panose="02070309020205020404" pitchFamily="49" charset="0"/>
                <a:cs typeface="Courier New" panose="02070309020205020404" pitchFamily="49" charset="0"/>
              </a:rPr>
              <a:t>    "</a:t>
            </a:r>
            <a:r>
              <a:rPr lang="en-US" sz="1200" dirty="0" err="1">
                <a:latin typeface="Courier New" panose="02070309020205020404" pitchFamily="49" charset="0"/>
                <a:cs typeface="Courier New" panose="02070309020205020404" pitchFamily="49" charset="0"/>
              </a:rPr>
              <a:t>creationLocation</a:t>
            </a:r>
            <a:r>
              <a:rPr lang="en-US" sz="1200" dirty="0">
                <a:latin typeface="Courier New" panose="02070309020205020404" pitchFamily="49" charset="0"/>
                <a:cs typeface="Courier New" panose="02070309020205020404" pitchFamily="49" charset="0"/>
              </a:rPr>
              <a:t>": "/PSI/SLS/TOMCAT",</a:t>
            </a:r>
          </a:p>
          <a:p>
            <a:pPr marL="0" indent="0">
              <a:buNone/>
            </a:pPr>
            <a:r>
              <a:rPr lang="en-US" sz="1200" dirty="0">
                <a:latin typeface="Courier New" panose="02070309020205020404" pitchFamily="49" charset="0"/>
                <a:cs typeface="Courier New" panose="02070309020205020404" pitchFamily="49" charset="0"/>
              </a:rPr>
              <a:t>    "</a:t>
            </a:r>
            <a:r>
              <a:rPr lang="en-US" sz="1200" dirty="0" err="1">
                <a:latin typeface="Courier New" panose="02070309020205020404" pitchFamily="49" charset="0"/>
                <a:cs typeface="Courier New" panose="02070309020205020404" pitchFamily="49" charset="0"/>
              </a:rPr>
              <a:t>sourceFolder</a:t>
            </a:r>
            <a:r>
              <a:rPr lang="en-US" sz="1200" dirty="0">
                <a:latin typeface="Courier New" panose="02070309020205020404" pitchFamily="49" charset="0"/>
                <a:cs typeface="Courier New" panose="02070309020205020404" pitchFamily="49" charset="0"/>
              </a:rPr>
              <a:t>": </a:t>
            </a:r>
            <a:r>
              <a:rPr lang="en-US" sz="1200" dirty="0" smtClean="0">
                <a:latin typeface="Courier New" panose="02070309020205020404" pitchFamily="49" charset="0"/>
                <a:cs typeface="Courier New" panose="02070309020205020404" pitchFamily="49" charset="0"/>
              </a:rPr>
              <a:t>"/data/experiment/run/17",</a:t>
            </a:r>
            <a:endParaRPr lang="en-US" sz="1200" dirty="0">
              <a:latin typeface="Courier New" panose="02070309020205020404" pitchFamily="49" charset="0"/>
              <a:cs typeface="Courier New" panose="02070309020205020404" pitchFamily="49" charset="0"/>
            </a:endParaRPr>
          </a:p>
          <a:p>
            <a:pPr marL="0" indent="0">
              <a:buNone/>
            </a:pPr>
            <a:r>
              <a:rPr lang="en-US" sz="1200" dirty="0">
                <a:latin typeface="Courier New" panose="02070309020205020404" pitchFamily="49" charset="0"/>
                <a:cs typeface="Courier New" panose="02070309020205020404" pitchFamily="49" charset="0"/>
              </a:rPr>
              <a:t>    "type": "raw",</a:t>
            </a:r>
          </a:p>
          <a:p>
            <a:pPr marL="0" indent="0">
              <a:buNone/>
            </a:pPr>
            <a:r>
              <a:rPr lang="en-US" sz="1200" dirty="0">
                <a:latin typeface="Courier New" panose="02070309020205020404" pitchFamily="49" charset="0"/>
                <a:cs typeface="Courier New" panose="02070309020205020404" pitchFamily="49" charset="0"/>
              </a:rPr>
              <a:t>    "ownerGroup":"</a:t>
            </a:r>
            <a:r>
              <a:rPr lang="en-US" sz="1200" dirty="0" smtClean="0">
                <a:latin typeface="Courier New" panose="02070309020205020404" pitchFamily="49" charset="0"/>
                <a:cs typeface="Courier New" panose="02070309020205020404" pitchFamily="49" charset="0"/>
              </a:rPr>
              <a:t>p16623“</a:t>
            </a:r>
          </a:p>
          <a:p>
            <a:pPr marL="0" indent="0">
              <a:buNone/>
            </a:pPr>
            <a:r>
              <a:rPr lang="en-US" sz="1200" dirty="0" smtClean="0">
                <a:latin typeface="Courier New" panose="02070309020205020404" pitchFamily="49" charset="0"/>
                <a:cs typeface="Courier New" panose="02070309020205020404" pitchFamily="49" charset="0"/>
              </a:rPr>
              <a:t>    ["</a:t>
            </a:r>
            <a:r>
              <a:rPr lang="en-US" sz="1200" dirty="0" err="1" smtClean="0">
                <a:latin typeface="Courier New" panose="02070309020205020404" pitchFamily="49" charset="0"/>
                <a:cs typeface="Courier New" panose="02070309020205020404" pitchFamily="49" charset="0"/>
              </a:rPr>
              <a:t>scientificMetadata</a:t>
            </a:r>
            <a:r>
              <a:rPr lang="en-US" sz="1200" dirty="0">
                <a:latin typeface="Courier New" panose="02070309020205020404" pitchFamily="49" charset="0"/>
                <a:cs typeface="Courier New" panose="02070309020205020404" pitchFamily="49" charset="0"/>
              </a:rPr>
              <a:t> “ </a:t>
            </a:r>
            <a:r>
              <a:rPr lang="en-US" sz="1200" dirty="0" smtClean="0">
                <a:latin typeface="Courier New" panose="02070309020205020404" pitchFamily="49" charset="0"/>
                <a:cs typeface="Courier New" panose="02070309020205020404" pitchFamily="49" charset="0"/>
              </a:rPr>
              <a:t>: optional, see next slide]</a:t>
            </a:r>
            <a:endParaRPr lang="en-US" sz="1200" dirty="0">
              <a:latin typeface="Courier New" panose="02070309020205020404" pitchFamily="49" charset="0"/>
              <a:cs typeface="Courier New" panose="02070309020205020404" pitchFamily="49" charset="0"/>
            </a:endParaRPr>
          </a:p>
          <a:p>
            <a:pPr marL="0" indent="0">
              <a:buNone/>
            </a:pPr>
            <a:r>
              <a:rPr lang="en-US" sz="1200" dirty="0" smtClean="0">
                <a:latin typeface="Courier New" panose="02070309020205020404" pitchFamily="49" charset="0"/>
                <a:cs typeface="Courier New" panose="02070309020205020404" pitchFamily="49" charset="0"/>
              </a:rPr>
              <a:t>}</a:t>
            </a:r>
          </a:p>
        </p:txBody>
      </p:sp>
      <p:sp>
        <p:nvSpPr>
          <p:cNvPr id="2" name="Title 1"/>
          <p:cNvSpPr>
            <a:spLocks noGrp="1"/>
          </p:cNvSpPr>
          <p:nvPr>
            <p:ph type="title"/>
          </p:nvPr>
        </p:nvSpPr>
        <p:spPr/>
        <p:txBody>
          <a:bodyPr/>
          <a:lstStyle/>
          <a:p>
            <a:r>
              <a:rPr lang="en-US" dirty="0" smtClean="0"/>
              <a:t>Set up </a:t>
            </a:r>
            <a:r>
              <a:rPr lang="en-US" dirty="0" err="1" smtClean="0"/>
              <a:t>metadata.json</a:t>
            </a:r>
            <a:endParaRPr lang="de-CH" dirty="0"/>
          </a:p>
        </p:txBody>
      </p:sp>
      <p:sp>
        <p:nvSpPr>
          <p:cNvPr id="3" name="Slide Number Placeholder 2"/>
          <p:cNvSpPr>
            <a:spLocks noGrp="1"/>
          </p:cNvSpPr>
          <p:nvPr>
            <p:ph type="sldNum" sz="quarter" idx="4294967295"/>
          </p:nvPr>
        </p:nvSpPr>
        <p:spPr>
          <a:xfrm>
            <a:off x="8567738" y="6661150"/>
            <a:ext cx="576262" cy="196850"/>
          </a:xfrm>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6</a:t>
            </a:fld>
            <a:endParaRPr lang="de-DE" dirty="0">
              <a:solidFill>
                <a:srgbClr val="000000"/>
              </a:solidFill>
            </a:endParaRPr>
          </a:p>
        </p:txBody>
      </p:sp>
    </p:spTree>
    <p:extLst>
      <p:ext uri="{BB962C8B-B14F-4D97-AF65-F5344CB8AC3E}">
        <p14:creationId xmlns:p14="http://schemas.microsoft.com/office/powerpoint/2010/main" val="254425936"/>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3"/>
          </p:nvPr>
        </p:nvSpPr>
        <p:spPr>
          <a:xfrm>
            <a:off x="1042988" y="1341438"/>
            <a:ext cx="7742237" cy="4967882"/>
          </a:xfrm>
        </p:spPr>
        <p:txBody>
          <a:bodyPr/>
          <a:lstStyle/>
          <a:p>
            <a:r>
              <a:rPr lang="en-US" dirty="0" smtClean="0"/>
              <a:t>The definition of scientific meta data is completely up to the scientific discipline.</a:t>
            </a:r>
          </a:p>
          <a:p>
            <a:r>
              <a:rPr lang="en-US" dirty="0" smtClean="0"/>
              <a:t>Ideally follow a standard if it exists, e.g. Nexus based HDF5 files</a:t>
            </a:r>
          </a:p>
          <a:p>
            <a:r>
              <a:rPr lang="en-US" dirty="0" smtClean="0">
                <a:latin typeface="Calibri" panose="020F0502020204030204" pitchFamily="34" charset="0"/>
                <a:cs typeface="Calibri" panose="020F0502020204030204" pitchFamily="34" charset="0"/>
              </a:rPr>
              <a:t>Scientific metadata can also be added later</a:t>
            </a:r>
          </a:p>
          <a:p>
            <a:r>
              <a:rPr lang="en-US" dirty="0" smtClean="0">
                <a:latin typeface="Calibri" panose="020F0502020204030204" pitchFamily="34" charset="0"/>
                <a:cs typeface="Calibri" panose="020F0502020204030204" pitchFamily="34" charset="0"/>
              </a:rPr>
              <a:t>Just an example:</a:t>
            </a:r>
          </a:p>
          <a:p>
            <a:pPr marL="0" indent="0">
              <a:buNone/>
            </a:pPr>
            <a:r>
              <a:rPr lang="en-US" sz="1000" dirty="0" smtClean="0">
                <a:latin typeface="Courier New" panose="02070309020205020404" pitchFamily="49" charset="0"/>
                <a:cs typeface="Courier New" panose="02070309020205020404" pitchFamily="49" charset="0"/>
              </a:rPr>
              <a:t>    “</a:t>
            </a:r>
            <a:r>
              <a:rPr lang="en-US" sz="1000" dirty="0" err="1" smtClean="0">
                <a:latin typeface="Courier New" panose="02070309020205020404" pitchFamily="49" charset="0"/>
                <a:cs typeface="Courier New" panose="02070309020205020404" pitchFamily="49" charset="0"/>
              </a:rPr>
              <a:t>scientificMetadata</a:t>
            </a:r>
            <a:r>
              <a:rPr lang="en-US" sz="1000" dirty="0" smtClean="0">
                <a:latin typeface="Courier New" panose="02070309020205020404" pitchFamily="49" charset="0"/>
                <a:cs typeface="Courier New" panose="02070309020205020404" pitchFamily="49" charset="0"/>
              </a:rPr>
              <a:t>": </a:t>
            </a:r>
            <a:r>
              <a:rPr lang="en-US" sz="1000" dirty="0">
                <a:latin typeface="Courier New" panose="02070309020205020404" pitchFamily="49" charset="0"/>
                <a:cs typeface="Courier New" panose="02070309020205020404" pitchFamily="49" charset="0"/>
              </a:rPr>
              <a:t>{</a:t>
            </a:r>
          </a:p>
          <a:p>
            <a:pPr marL="0" indent="0">
              <a:buNone/>
            </a:pPr>
            <a:r>
              <a:rPr lang="en-US" sz="1000" dirty="0" smtClean="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beamlineParameters</a:t>
            </a:r>
            <a:r>
              <a:rPr lang="en-US" sz="1000" dirty="0">
                <a:latin typeface="Courier New" panose="02070309020205020404" pitchFamily="49" charset="0"/>
                <a:cs typeface="Courier New" panose="02070309020205020404" pitchFamily="49" charset="0"/>
              </a:rPr>
              <a:t>": {</a:t>
            </a:r>
          </a:p>
          <a:p>
            <a:pPr marL="0" indent="0">
              <a:buNone/>
            </a:pPr>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Monostripe</a:t>
            </a:r>
            <a:r>
              <a:rPr lang="en-US" sz="1000" dirty="0">
                <a:latin typeface="Courier New" panose="02070309020205020404" pitchFamily="49" charset="0"/>
                <a:cs typeface="Courier New" panose="02070309020205020404" pitchFamily="49" charset="0"/>
              </a:rPr>
              <a:t>": "Ru/C",</a:t>
            </a:r>
          </a:p>
          <a:p>
            <a:pPr marL="0" indent="0">
              <a:buNone/>
            </a:pPr>
            <a:r>
              <a:rPr lang="en-US" sz="1000" dirty="0">
                <a:latin typeface="Courier New" panose="02070309020205020404" pitchFamily="49" charset="0"/>
                <a:cs typeface="Courier New" panose="02070309020205020404" pitchFamily="49" charset="0"/>
              </a:rPr>
              <a:t>            "Ring current": {</a:t>
            </a:r>
          </a:p>
          <a:p>
            <a:pPr marL="0" indent="0">
              <a:buNone/>
            </a:pPr>
            <a:r>
              <a:rPr lang="en-US" sz="1000" dirty="0">
                <a:latin typeface="Courier New" panose="02070309020205020404" pitchFamily="49" charset="0"/>
                <a:cs typeface="Courier New" panose="02070309020205020404" pitchFamily="49" charset="0"/>
              </a:rPr>
              <a:t>                "v": 0.402246</a:t>
            </a:r>
            <a:r>
              <a:rPr lang="en-US" sz="1000" dirty="0" smtClean="0">
                <a:latin typeface="Courier New" panose="02070309020205020404" pitchFamily="49" charset="0"/>
                <a:cs typeface="Courier New" panose="02070309020205020404" pitchFamily="49" charset="0"/>
              </a:rPr>
              <a:t>,</a:t>
            </a:r>
          </a:p>
          <a:p>
            <a:pPr marL="0" indent="0">
              <a:buNone/>
            </a:pPr>
            <a:r>
              <a:rPr lang="en-US" sz="1000" dirty="0" smtClean="0">
                <a:latin typeface="Courier New" panose="02070309020205020404" pitchFamily="49" charset="0"/>
                <a:cs typeface="Courier New" panose="02070309020205020404" pitchFamily="49" charset="0"/>
              </a:rPr>
              <a:t>                "u": "A"</a:t>
            </a:r>
          </a:p>
          <a:p>
            <a:pPr marL="0" indent="0">
              <a:buNone/>
            </a:pPr>
            <a:r>
              <a:rPr lang="en-US" sz="1000" dirty="0" smtClean="0">
                <a:latin typeface="Courier New" panose="02070309020205020404" pitchFamily="49" charset="0"/>
                <a:cs typeface="Courier New" panose="02070309020205020404" pitchFamily="49" charset="0"/>
              </a:rPr>
              <a:t>            </a:t>
            </a:r>
            <a:r>
              <a:rPr lang="en-US" sz="1000" dirty="0">
                <a:latin typeface="Courier New" panose="02070309020205020404" pitchFamily="49" charset="0"/>
                <a:cs typeface="Courier New" panose="02070309020205020404" pitchFamily="49" charset="0"/>
              </a:rPr>
              <a:t>},</a:t>
            </a:r>
          </a:p>
          <a:p>
            <a:pPr marL="0" indent="0">
              <a:buNone/>
            </a:pPr>
            <a:r>
              <a:rPr lang="en-US" sz="1000" dirty="0">
                <a:latin typeface="Courier New" panose="02070309020205020404" pitchFamily="49" charset="0"/>
                <a:cs typeface="Courier New" panose="02070309020205020404" pitchFamily="49" charset="0"/>
              </a:rPr>
              <a:t>            "Beam energy": {</a:t>
            </a:r>
          </a:p>
          <a:p>
            <a:pPr marL="0" indent="0">
              <a:buNone/>
            </a:pPr>
            <a:r>
              <a:rPr lang="en-US" sz="1000" dirty="0">
                <a:latin typeface="Courier New" panose="02070309020205020404" pitchFamily="49" charset="0"/>
                <a:cs typeface="Courier New" panose="02070309020205020404" pitchFamily="49" charset="0"/>
              </a:rPr>
              <a:t>                "v": 22595,</a:t>
            </a:r>
          </a:p>
          <a:p>
            <a:pPr marL="0" indent="0">
              <a:buNone/>
            </a:pPr>
            <a:r>
              <a:rPr lang="en-US" sz="1000" dirty="0">
                <a:latin typeface="Courier New" panose="02070309020205020404" pitchFamily="49" charset="0"/>
                <a:cs typeface="Courier New" panose="02070309020205020404" pitchFamily="49" charset="0"/>
              </a:rPr>
              <a:t>                "u": "eV"</a:t>
            </a:r>
          </a:p>
          <a:p>
            <a:pPr marL="0" indent="0">
              <a:buNone/>
            </a:pPr>
            <a:r>
              <a:rPr lang="en-US" sz="1000" dirty="0">
                <a:latin typeface="Courier New" panose="02070309020205020404" pitchFamily="49" charset="0"/>
                <a:cs typeface="Courier New" panose="02070309020205020404" pitchFamily="49" charset="0"/>
              </a:rPr>
              <a:t>            }</a:t>
            </a:r>
          </a:p>
          <a:p>
            <a:pPr marL="0" indent="0">
              <a:buNone/>
            </a:pPr>
            <a:r>
              <a:rPr lang="en-US" sz="1000" dirty="0">
                <a:latin typeface="Courier New" panose="02070309020205020404" pitchFamily="49" charset="0"/>
                <a:cs typeface="Courier New" panose="02070309020205020404" pitchFamily="49" charset="0"/>
              </a:rPr>
              <a:t>        },</a:t>
            </a:r>
          </a:p>
          <a:p>
            <a:pPr marL="0" indent="0">
              <a:buNone/>
            </a:pPr>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detectorParameters</a:t>
            </a:r>
            <a:r>
              <a:rPr lang="en-US" sz="1000" dirty="0">
                <a:latin typeface="Courier New" panose="02070309020205020404" pitchFamily="49" charset="0"/>
                <a:cs typeface="Courier New" panose="02070309020205020404" pitchFamily="49" charset="0"/>
              </a:rPr>
              <a:t>": {</a:t>
            </a:r>
          </a:p>
          <a:p>
            <a:pPr marL="0" indent="0">
              <a:buNone/>
            </a:pPr>
            <a:r>
              <a:rPr lang="en-US" sz="1000" dirty="0">
                <a:latin typeface="Courier New" panose="02070309020205020404" pitchFamily="49" charset="0"/>
                <a:cs typeface="Courier New" panose="02070309020205020404" pitchFamily="49" charset="0"/>
              </a:rPr>
              <a:t>            "Objective": 20,</a:t>
            </a:r>
          </a:p>
          <a:p>
            <a:pPr marL="0" indent="0">
              <a:buNone/>
            </a:pPr>
            <a:r>
              <a:rPr lang="en-US" sz="1000" dirty="0">
                <a:latin typeface="Courier New" panose="02070309020205020404" pitchFamily="49" charset="0"/>
                <a:cs typeface="Courier New" panose="02070309020205020404" pitchFamily="49" charset="0"/>
              </a:rPr>
              <a:t>            "Scintillator": "LAG 20um",</a:t>
            </a:r>
          </a:p>
          <a:p>
            <a:pPr marL="0" indent="0">
              <a:buNone/>
            </a:pPr>
            <a:r>
              <a:rPr lang="en-US" sz="1000" dirty="0">
                <a:latin typeface="Courier New" panose="02070309020205020404" pitchFamily="49" charset="0"/>
                <a:cs typeface="Courier New" panose="02070309020205020404" pitchFamily="49" charset="0"/>
              </a:rPr>
              <a:t>            "Exposure time": {</a:t>
            </a:r>
          </a:p>
          <a:p>
            <a:pPr marL="0" indent="0">
              <a:buNone/>
            </a:pPr>
            <a:r>
              <a:rPr lang="en-US" sz="1000" dirty="0">
                <a:latin typeface="Courier New" panose="02070309020205020404" pitchFamily="49" charset="0"/>
                <a:cs typeface="Courier New" panose="02070309020205020404" pitchFamily="49" charset="0"/>
              </a:rPr>
              <a:t>                "v": 0.4,</a:t>
            </a:r>
          </a:p>
          <a:p>
            <a:pPr marL="0" indent="0">
              <a:buNone/>
            </a:pPr>
            <a:r>
              <a:rPr lang="en-US" sz="1000" dirty="0">
                <a:latin typeface="Courier New" panose="02070309020205020404" pitchFamily="49" charset="0"/>
                <a:cs typeface="Courier New" panose="02070309020205020404" pitchFamily="49" charset="0"/>
              </a:rPr>
              <a:t>                "u": "s"</a:t>
            </a:r>
          </a:p>
          <a:p>
            <a:pPr marL="0" indent="0">
              <a:buNone/>
            </a:pPr>
            <a:r>
              <a:rPr lang="en-US" sz="1000" dirty="0">
                <a:latin typeface="Courier New" panose="02070309020205020404" pitchFamily="49" charset="0"/>
                <a:cs typeface="Courier New" panose="02070309020205020404" pitchFamily="49" charset="0"/>
              </a:rPr>
              <a:t>            }</a:t>
            </a:r>
          </a:p>
          <a:p>
            <a:pPr marL="0" indent="0">
              <a:buNone/>
            </a:pPr>
            <a:r>
              <a:rPr lang="en-US" sz="1000" dirty="0">
                <a:latin typeface="Courier New" panose="02070309020205020404" pitchFamily="49" charset="0"/>
                <a:cs typeface="Courier New" panose="02070309020205020404" pitchFamily="49" charset="0"/>
              </a:rPr>
              <a:t>        </a:t>
            </a:r>
            <a:r>
              <a:rPr lang="en-US" sz="1000" dirty="0" smtClean="0">
                <a:latin typeface="Courier New" panose="02070309020205020404" pitchFamily="49" charset="0"/>
                <a:cs typeface="Courier New" panose="02070309020205020404" pitchFamily="49" charset="0"/>
              </a:rPr>
              <a:t>}…</a:t>
            </a:r>
          </a:p>
          <a:p>
            <a:pPr marL="0" indent="0">
              <a:buNone/>
            </a:pPr>
            <a:r>
              <a:rPr lang="en-US" sz="1000" dirty="0">
                <a:latin typeface="Courier New" panose="02070309020205020404" pitchFamily="49" charset="0"/>
                <a:cs typeface="Courier New" panose="02070309020205020404" pitchFamily="49" charset="0"/>
              </a:rPr>
              <a:t> </a:t>
            </a:r>
            <a:r>
              <a:rPr lang="en-US" sz="1000" dirty="0" smtClean="0">
                <a:latin typeface="Courier New" panose="02070309020205020404" pitchFamily="49" charset="0"/>
                <a:cs typeface="Courier New" panose="02070309020205020404" pitchFamily="49" charset="0"/>
              </a:rPr>
              <a:t>   }</a:t>
            </a:r>
            <a:endParaRPr lang="en-US" sz="1000" dirty="0" smtClean="0">
              <a:latin typeface="Calibri" panose="020F0502020204030204" pitchFamily="34" charset="0"/>
              <a:cs typeface="Calibri" panose="020F0502020204030204" pitchFamily="34" charset="0"/>
            </a:endParaRPr>
          </a:p>
        </p:txBody>
      </p:sp>
      <p:sp>
        <p:nvSpPr>
          <p:cNvPr id="2" name="Title 1"/>
          <p:cNvSpPr>
            <a:spLocks noGrp="1"/>
          </p:cNvSpPr>
          <p:nvPr>
            <p:ph type="title"/>
          </p:nvPr>
        </p:nvSpPr>
        <p:spPr/>
        <p:txBody>
          <a:bodyPr/>
          <a:lstStyle/>
          <a:p>
            <a:r>
              <a:rPr lang="en-US" dirty="0" smtClean="0"/>
              <a:t>2. Define Scientific Metadata</a:t>
            </a:r>
            <a:endParaRPr lang="de-CH" dirty="0"/>
          </a:p>
        </p:txBody>
      </p:sp>
      <p:sp>
        <p:nvSpPr>
          <p:cNvPr id="3" name="Slide Number Placeholder 2"/>
          <p:cNvSpPr>
            <a:spLocks noGrp="1"/>
          </p:cNvSpPr>
          <p:nvPr>
            <p:ph type="sldNum" sz="quarter" idx="4294967295"/>
          </p:nvPr>
        </p:nvSpPr>
        <p:spPr>
          <a:xfrm>
            <a:off x="8567738" y="6661150"/>
            <a:ext cx="576262" cy="196850"/>
          </a:xfrm>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7</a:t>
            </a:fld>
            <a:endParaRPr lang="de-DE" dirty="0">
              <a:solidFill>
                <a:srgbClr val="000000"/>
              </a:solidFill>
            </a:endParaRPr>
          </a:p>
        </p:txBody>
      </p:sp>
    </p:spTree>
    <p:extLst>
      <p:ext uri="{BB962C8B-B14F-4D97-AF65-F5344CB8AC3E}">
        <p14:creationId xmlns:p14="http://schemas.microsoft.com/office/powerpoint/2010/main" val="50417919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it works: retrieving data</a:t>
            </a:r>
            <a:endParaRPr lang="en-US" dirty="0"/>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8</a:t>
            </a:fld>
            <a:endParaRPr lang="de-DE" dirty="0">
              <a:solidFill>
                <a:srgbClr val="000000"/>
              </a:solidFill>
            </a:endParaRPr>
          </a:p>
        </p:txBody>
      </p:sp>
      <p:sp>
        <p:nvSpPr>
          <p:cNvPr id="12" name="Rectangle 11"/>
          <p:cNvSpPr/>
          <p:nvPr/>
        </p:nvSpPr>
        <p:spPr>
          <a:xfrm>
            <a:off x="995361" y="4980682"/>
            <a:ext cx="7153275" cy="830997"/>
          </a:xfrm>
          <a:prstGeom prst="rect">
            <a:avLst/>
          </a:prstGeom>
        </p:spPr>
        <p:txBody>
          <a:bodyPr wrap="square">
            <a:spAutoFit/>
          </a:bodyPr>
          <a:lstStyle/>
          <a:p>
            <a:r>
              <a:rPr lang="en-US" dirty="0" smtClean="0"/>
              <a:t>Retrieve Jobs are typically done for a larger set of files which should be subject to further data analysis. Often they are fetched for a group of people, e.g. to get all data of a previous measurement period.</a:t>
            </a:r>
            <a:endParaRPr lang="de-CH"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362" y="2181225"/>
            <a:ext cx="7153275" cy="2495550"/>
          </a:xfrm>
          <a:prstGeom prst="rect">
            <a:avLst/>
          </a:prstGeom>
        </p:spPr>
      </p:pic>
    </p:spTree>
    <p:extLst>
      <p:ext uri="{BB962C8B-B14F-4D97-AF65-F5344CB8AC3E}">
        <p14:creationId xmlns:p14="http://schemas.microsoft.com/office/powerpoint/2010/main" val="3826940619"/>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it works: publishing data (WIP)</a:t>
            </a:r>
            <a:endParaRPr lang="en-US" dirty="0"/>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9</a:t>
            </a:fld>
            <a:endParaRPr lang="de-DE" dirty="0">
              <a:solidFill>
                <a:srgbClr val="000000"/>
              </a:solidFill>
            </a:endParaRPr>
          </a:p>
        </p:txBody>
      </p:sp>
      <p:sp>
        <p:nvSpPr>
          <p:cNvPr id="12" name="Rectangle 11"/>
          <p:cNvSpPr/>
          <p:nvPr/>
        </p:nvSpPr>
        <p:spPr>
          <a:xfrm>
            <a:off x="1066694" y="5085184"/>
            <a:ext cx="7825786" cy="1077218"/>
          </a:xfrm>
          <a:prstGeom prst="rect">
            <a:avLst/>
          </a:prstGeom>
        </p:spPr>
        <p:txBody>
          <a:bodyPr wrap="square">
            <a:spAutoFit/>
          </a:bodyPr>
          <a:lstStyle/>
          <a:p>
            <a:pPr marL="285750" indent="-285750">
              <a:buFont typeface="Arial" panose="020B0604020202020204" pitchFamily="34" charset="0"/>
              <a:buChar char="•"/>
            </a:pPr>
            <a:r>
              <a:rPr lang="en-US" dirty="0"/>
              <a:t>Process is </a:t>
            </a:r>
            <a:r>
              <a:rPr lang="en-US" dirty="0" smtClean="0"/>
              <a:t>driven </a:t>
            </a:r>
            <a:r>
              <a:rPr lang="en-US" dirty="0"/>
              <a:t>by researchers who want to publish in a journal </a:t>
            </a:r>
            <a:endParaRPr lang="en-US" dirty="0" smtClean="0"/>
          </a:p>
          <a:p>
            <a:pPr marL="285750" indent="-285750">
              <a:buFont typeface="Arial" panose="020B0604020202020204" pitchFamily="34" charset="0"/>
              <a:buChar char="•"/>
            </a:pPr>
            <a:r>
              <a:rPr lang="en-US" dirty="0" smtClean="0"/>
              <a:t>They define a list of datasets as “published data”, for which a DOI is assigned.</a:t>
            </a:r>
          </a:p>
          <a:p>
            <a:pPr marL="285750" indent="-285750">
              <a:buFont typeface="Arial" panose="020B0604020202020204" pitchFamily="34" charset="0"/>
              <a:buChar char="•"/>
            </a:pPr>
            <a:r>
              <a:rPr lang="en-US" dirty="0" smtClean="0"/>
              <a:t>Data will be published on landing page server https://doi.psi.ch</a:t>
            </a:r>
            <a:endParaRPr lang="de-CH"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0612" y="1924050"/>
            <a:ext cx="6962775" cy="3009900"/>
          </a:xfrm>
          <a:prstGeom prst="rect">
            <a:avLst/>
          </a:prstGeom>
        </p:spPr>
      </p:pic>
    </p:spTree>
    <p:extLst>
      <p:ext uri="{BB962C8B-B14F-4D97-AF65-F5344CB8AC3E}">
        <p14:creationId xmlns:p14="http://schemas.microsoft.com/office/powerpoint/2010/main" val="3552887466"/>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PSI-Powerpoint-Master Calibri V2">
  <a:themeElements>
    <a:clrScheme name="Farbwelt des PSI">
      <a:dk1>
        <a:srgbClr val="000000"/>
      </a:dk1>
      <a:lt1>
        <a:srgbClr val="FFFFFF"/>
      </a:lt1>
      <a:dk2>
        <a:srgbClr val="000000"/>
      </a:dk2>
      <a:lt2>
        <a:srgbClr val="686868"/>
      </a:lt2>
      <a:accent1>
        <a:srgbClr val="FDCA00"/>
      </a:accent1>
      <a:accent2>
        <a:srgbClr val="EB5B00"/>
      </a:accent2>
      <a:accent3>
        <a:srgbClr val="C50006"/>
      </a:accent3>
      <a:accent4>
        <a:srgbClr val="7C204E"/>
      </a:accent4>
      <a:accent5>
        <a:srgbClr val="003B6E"/>
      </a:accent5>
      <a:accent6>
        <a:srgbClr val="197418"/>
      </a:accent6>
      <a:hlink>
        <a:srgbClr val="000000"/>
      </a:hlink>
      <a:folHlink>
        <a:srgbClr val="686868"/>
      </a:folHlink>
    </a:clrScheme>
    <a:fontScheme name="Georgia/Calibri">
      <a:majorFont>
        <a:latin typeface="Georgia"/>
        <a:ea typeface="ヒラギノ角ゴ Pro W3"/>
        <a:cs typeface="ヒラギノ角ゴ Pro W3"/>
      </a:majorFont>
      <a:minorFont>
        <a:latin typeface="Calibri"/>
        <a:ea typeface="ヒラギノ角ゴ Pro W3"/>
        <a:cs typeface="ヒラギノ角ゴ Pro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no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400" b="0" i="0" u="none" strike="noStrike" cap="none" normalizeH="0" baseline="0">
            <a:ln>
              <a:noFill/>
            </a:ln>
            <a:solidFill>
              <a:schemeClr val="tx1"/>
            </a:solidFill>
            <a:effectLst/>
            <a:latin typeface="Times"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CH" sz="2400" b="0" i="0" u="none" strike="noStrike" cap="none" normalizeH="0" baseline="0">
            <a:ln>
              <a:noFill/>
            </a:ln>
            <a:solidFill>
              <a:schemeClr val="tx1"/>
            </a:solidFill>
            <a:effectLst/>
            <a:latin typeface="Times" charset="0"/>
          </a:defRPr>
        </a:defPPr>
      </a:lstStyle>
    </a:lnDef>
    <a:txDef>
      <a:spPr>
        <a:noFill/>
      </a:spPr>
      <a:bodyPr wrap="square" lIns="0" tIns="0" rIns="0" bIns="0" rtlCol="0">
        <a:noAutofit/>
      </a:bodyPr>
      <a:lstStyle>
        <a:defPPr>
          <a:lnSpc>
            <a:spcPct val="110000"/>
          </a:lnSpc>
          <a:spcBef>
            <a:spcPts val="0"/>
          </a:spcBef>
          <a:defRPr sz="1800" kern="1000" spc="30" dirty="0" err="1" smtClean="0">
            <a:latin typeface="+mn-lt"/>
            <a:cs typeface="Franklin Gothic Book"/>
          </a:defRPr>
        </a:defPPr>
      </a:lstStyle>
    </a:txDef>
  </a:objectDefaults>
  <a:extraClrSchemeLst>
    <a:extraClrScheme>
      <a:clrScheme name="Farbwelt des PSI">
        <a:dk1>
          <a:srgbClr val="000000"/>
        </a:dk1>
        <a:lt1>
          <a:srgbClr val="FFFFFF"/>
        </a:lt1>
        <a:dk2>
          <a:srgbClr val="000000"/>
        </a:dk2>
        <a:lt2>
          <a:srgbClr val="686868"/>
        </a:lt2>
        <a:accent1>
          <a:srgbClr val="FDCA00"/>
        </a:accent1>
        <a:accent2>
          <a:srgbClr val="EB5B00"/>
        </a:accent2>
        <a:accent3>
          <a:srgbClr val="C50006"/>
        </a:accent3>
        <a:accent4>
          <a:srgbClr val="7C204E"/>
        </a:accent4>
        <a:accent5>
          <a:srgbClr val="003B6E"/>
        </a:accent5>
        <a:accent6>
          <a:srgbClr val="197418"/>
        </a:accent6>
        <a:hlink>
          <a:srgbClr val="000000"/>
        </a:hlink>
        <a:folHlink>
          <a:srgbClr val="686868"/>
        </a:folHlink>
      </a:clrScheme>
      <a:clrMap bg1="lt1" tx1="dk1" bg2="lt2" tx2="dk2" accent1="accent1" accent2="accent2" accent3="accent3" accent4="accent4" accent5="accent5" accent6="accent6" hlink="hlink" folHlink="folHlink"/>
    </a:extraClrScheme>
  </a:extraClrSchemeLst>
  <a:custClrLst>
    <a:custClr name="Grau 100%">
      <a:srgbClr val="505050"/>
    </a:custClr>
    <a:custClr name="Gelb 100%">
      <a:srgbClr val="FDCA00"/>
    </a:custClr>
    <a:custClr name="Orange 100%">
      <a:srgbClr val="EB5B00"/>
    </a:custClr>
    <a:custClr name="Rot 100%">
      <a:srgbClr val="C50006"/>
    </a:custClr>
    <a:custClr name="Braun 100%">
      <a:srgbClr val="85543A"/>
    </a:custClr>
    <a:custClr name="Olivgrün 100%">
      <a:srgbClr val="8F7111"/>
    </a:custClr>
    <a:custClr name="Hellgrün 100%">
      <a:srgbClr val="82911A"/>
    </a:custClr>
    <a:custClr name="Grün 100%">
      <a:srgbClr val="197418"/>
    </a:custClr>
    <a:custClr name="Violet 100%">
      <a:srgbClr val="7C204E"/>
    </a:custClr>
    <a:custClr name="Blau 100%">
      <a:srgbClr val="003B6E"/>
    </a:custClr>
    <a:custClr name="Grau 80%">
      <a:srgbClr val="686868"/>
    </a:custClr>
    <a:custClr name="Gelb 80%">
      <a:srgbClr val="FED43E"/>
    </a:custClr>
    <a:custClr name="Orange 80%">
      <a:srgbClr val="EE7B34"/>
    </a:custClr>
    <a:custClr name="Rot 80%">
      <a:srgbClr val="D04729"/>
    </a:custClr>
    <a:custClr name="Braun 80%">
      <a:srgbClr val="9A7059"/>
    </a:custClr>
    <a:custClr name="Olivgrün 80%">
      <a:srgbClr val="A48841"/>
    </a:custClr>
    <a:custClr name="Hellgrün 80%">
      <a:srgbClr val="9BA34C"/>
    </a:custClr>
    <a:custClr name="Grün 80%">
      <a:srgbClr val="518A42"/>
    </a:custClr>
    <a:custClr name="Violet 80%">
      <a:srgbClr val="914967"/>
    </a:custClr>
    <a:custClr name="Blau 80%">
      <a:srgbClr val="405583"/>
    </a:custClr>
    <a:custClr name="Grau 60%">
      <a:srgbClr val="969696"/>
    </a:custClr>
    <a:custClr name="Gelb 60%">
      <a:srgbClr val="FEDE74"/>
    </a:custClr>
    <a:custClr name="Orange 60%">
      <a:srgbClr val="F29E62"/>
    </a:custClr>
    <a:custClr name="Rot 60%">
      <a:srgbClr val="DA7252"/>
    </a:custClr>
    <a:custClr name="Braun 60%">
      <a:srgbClr val="B2917D"/>
    </a:custClr>
    <a:custClr name="Olivgrün 60%">
      <a:srgbClr val="BAA46A"/>
    </a:custClr>
    <a:custClr name="Hellgrün 60%">
      <a:srgbClr val="B5B874"/>
    </a:custClr>
    <a:custClr name="Grün 60%">
      <a:srgbClr val="7DA569"/>
    </a:custClr>
    <a:custClr name="Violet 60%">
      <a:srgbClr val="AA7084"/>
    </a:custClr>
    <a:custClr name="Blau 60%">
      <a:srgbClr val="69769E"/>
    </a:custClr>
    <a:custClr name="Grau 40%">
      <a:srgbClr val="B9B9B9"/>
    </a:custClr>
    <a:custClr name="Gelb 40%">
      <a:srgbClr val="FFEAA8"/>
    </a:custClr>
    <a:custClr name="Orange 40%">
      <a:srgbClr val="F6C096"/>
    </a:custClr>
    <a:custClr name="Rot 40%">
      <a:srgbClr val="E7A287"/>
    </a:custClr>
    <a:custClr name="Braun 40%">
      <a:srgbClr val="CAB5A6"/>
    </a:custClr>
    <a:custClr name="Olivgrün 40%">
      <a:srgbClr val="D0C19B"/>
    </a:custClr>
    <a:custClr name="Hellgrün 40%">
      <a:srgbClr val="CED0A4"/>
    </a:custClr>
    <a:custClr name="Grün 40%">
      <a:srgbClr val="A8C39A"/>
    </a:custClr>
    <a:custClr name="Violet 40%">
      <a:srgbClr val="C49FAA"/>
    </a:custClr>
    <a:custClr name="Blau 40%">
      <a:srgbClr val="989FBD"/>
    </a:custClr>
    <a:custClr name="Grau 20%">
      <a:srgbClr val="E5E5E5"/>
    </a:custClr>
    <a:custClr name="Gelb 20%">
      <a:srgbClr val="FFF5D6"/>
    </a:custClr>
    <a:custClr name="Orange 20%">
      <a:srgbClr val="FBE1CC"/>
    </a:custClr>
    <a:custClr name="Rot 20%">
      <a:srgbClr val="F3D2C2"/>
    </a:custClr>
    <a:custClr name="Braun 20%">
      <a:srgbClr val="E4D9D2"/>
    </a:custClr>
    <a:custClr name="Olivgrün 20%">
      <a:srgbClr val="E8E1CE"/>
    </a:custClr>
    <a:custClr name="Hellgrün 20%">
      <a:srgbClr val="E7E8D3"/>
    </a:custClr>
    <a:custClr name="Grün 20%">
      <a:srgbClr val="D4E2CE"/>
    </a:custClr>
    <a:custClr name="Violet 20%">
      <a:srgbClr val="E1D0D5"/>
    </a:custClr>
    <a:custClr name="Blau 20%">
      <a:srgbClr val="CBCFDF"/>
    </a:custClr>
  </a:custClrLst>
</a:theme>
</file>

<file path=ppt/theme/theme2.xml><?xml version="1.0" encoding="utf-8"?>
<a:theme xmlns:a="http://schemas.openxmlformats.org/drawingml/2006/main" name="PSI-PowerPoint-Master deutsch">
  <a:themeElements>
    <a:clrScheme name="Farbwelt des PSI">
      <a:dk1>
        <a:srgbClr val="000000"/>
      </a:dk1>
      <a:lt1>
        <a:srgbClr val="FFFFFF"/>
      </a:lt1>
      <a:dk2>
        <a:srgbClr val="000000"/>
      </a:dk2>
      <a:lt2>
        <a:srgbClr val="686868"/>
      </a:lt2>
      <a:accent1>
        <a:srgbClr val="FDCA00"/>
      </a:accent1>
      <a:accent2>
        <a:srgbClr val="EB5B00"/>
      </a:accent2>
      <a:accent3>
        <a:srgbClr val="C50006"/>
      </a:accent3>
      <a:accent4>
        <a:srgbClr val="7C204E"/>
      </a:accent4>
      <a:accent5>
        <a:srgbClr val="003B6E"/>
      </a:accent5>
      <a:accent6>
        <a:srgbClr val="197418"/>
      </a:accent6>
      <a:hlink>
        <a:srgbClr val="000000"/>
      </a:hlink>
      <a:folHlink>
        <a:srgbClr val="686868"/>
      </a:folHlink>
    </a:clrScheme>
    <a:fontScheme name="Georgia/Calibri">
      <a:majorFont>
        <a:latin typeface="Georgia"/>
        <a:ea typeface="ヒラギノ角ゴ Pro W3"/>
        <a:cs typeface="ヒラギノ角ゴ Pro W3"/>
      </a:majorFont>
      <a:minorFont>
        <a:latin typeface="Calibri"/>
        <a:ea typeface="ヒラギノ角ゴ Pro W3"/>
        <a:cs typeface="ヒラギノ角ゴ Pro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no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400" b="0" i="0" u="none" strike="noStrike" cap="none" normalizeH="0" baseline="0">
            <a:ln>
              <a:noFill/>
            </a:ln>
            <a:solidFill>
              <a:schemeClr val="tx1"/>
            </a:solidFill>
            <a:effectLst/>
            <a:latin typeface="Times"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CH" sz="2400" b="0" i="0" u="none" strike="noStrike" cap="none" normalizeH="0" baseline="0">
            <a:ln>
              <a:noFill/>
            </a:ln>
            <a:solidFill>
              <a:schemeClr val="tx1"/>
            </a:solidFill>
            <a:effectLst/>
            <a:latin typeface="Times" charset="0"/>
          </a:defRPr>
        </a:defPPr>
      </a:lstStyle>
    </a:lnDef>
    <a:txDef>
      <a:spPr>
        <a:noFill/>
      </a:spPr>
      <a:bodyPr wrap="square" lIns="0" tIns="0" rIns="0" bIns="0" rtlCol="0">
        <a:noAutofit/>
      </a:bodyPr>
      <a:lstStyle>
        <a:defPPr eaLnBrk="1" hangingPunct="1">
          <a:lnSpc>
            <a:spcPct val="110000"/>
          </a:lnSpc>
          <a:spcBef>
            <a:spcPct val="0"/>
          </a:spcBef>
          <a:buClr>
            <a:srgbClr val="000000"/>
          </a:buClr>
          <a:defRPr sz="1800" dirty="0" err="1" smtClean="0">
            <a:solidFill>
              <a:srgbClr val="000000"/>
            </a:solidFill>
            <a:latin typeface="Calibri"/>
          </a:defRPr>
        </a:defPPr>
      </a:lstStyle>
    </a:txDef>
  </a:objectDefaults>
  <a:extraClrSchemeLst>
    <a:extraClrScheme>
      <a:clrScheme name="Farbwelt des PSI">
        <a:dk1>
          <a:srgbClr val="000000"/>
        </a:dk1>
        <a:lt1>
          <a:srgbClr val="FFFFFF"/>
        </a:lt1>
        <a:dk2>
          <a:srgbClr val="000000"/>
        </a:dk2>
        <a:lt2>
          <a:srgbClr val="686868"/>
        </a:lt2>
        <a:accent1>
          <a:srgbClr val="FDCA00"/>
        </a:accent1>
        <a:accent2>
          <a:srgbClr val="EB5B00"/>
        </a:accent2>
        <a:accent3>
          <a:srgbClr val="C50006"/>
        </a:accent3>
        <a:accent4>
          <a:srgbClr val="7C204E"/>
        </a:accent4>
        <a:accent5>
          <a:srgbClr val="003B6E"/>
        </a:accent5>
        <a:accent6>
          <a:srgbClr val="197418"/>
        </a:accent6>
        <a:hlink>
          <a:srgbClr val="000000"/>
        </a:hlink>
        <a:folHlink>
          <a:srgbClr val="686868"/>
        </a:folHlink>
      </a:clrScheme>
      <a:clrMap bg1="lt1" tx1="dk1" bg2="lt2" tx2="dk2" accent1="accent1" accent2="accent2" accent3="accent3" accent4="accent4" accent5="accent5" accent6="accent6" hlink="hlink" folHlink="folHlink"/>
    </a:extraClrScheme>
  </a:extraClrSchemeLst>
  <a:custClrLst>
    <a:custClr name="Grau 100%">
      <a:srgbClr val="505050"/>
    </a:custClr>
    <a:custClr name="Gelb 100%">
      <a:srgbClr val="FDCA00"/>
    </a:custClr>
    <a:custClr name="Orange 100%">
      <a:srgbClr val="EB5B00"/>
    </a:custClr>
    <a:custClr name="Rot 100%">
      <a:srgbClr val="C50006"/>
    </a:custClr>
    <a:custClr name="Braun 100%">
      <a:srgbClr val="85543A"/>
    </a:custClr>
    <a:custClr name="Olivgrün 100%">
      <a:srgbClr val="8F7111"/>
    </a:custClr>
    <a:custClr name="Hellgrün 100%">
      <a:srgbClr val="82911A"/>
    </a:custClr>
    <a:custClr name="Grün 100%">
      <a:srgbClr val="197418"/>
    </a:custClr>
    <a:custClr name="Violet 100%">
      <a:srgbClr val="7C204E"/>
    </a:custClr>
    <a:custClr name="Blau 100%">
      <a:srgbClr val="003B6E"/>
    </a:custClr>
    <a:custClr name="Grau 80%">
      <a:srgbClr val="686868"/>
    </a:custClr>
    <a:custClr name="Gelb 80%">
      <a:srgbClr val="FED43E"/>
    </a:custClr>
    <a:custClr name="Orange 80%">
      <a:srgbClr val="EE7B34"/>
    </a:custClr>
    <a:custClr name="Rot 80%">
      <a:srgbClr val="D04729"/>
    </a:custClr>
    <a:custClr name="Braun 80%">
      <a:srgbClr val="9A7059"/>
    </a:custClr>
    <a:custClr name="Olivgrün 80%">
      <a:srgbClr val="A48841"/>
    </a:custClr>
    <a:custClr name="Hellgrün 80%">
      <a:srgbClr val="9BA34C"/>
    </a:custClr>
    <a:custClr name="Grün 80%">
      <a:srgbClr val="518A42"/>
    </a:custClr>
    <a:custClr name="Violet 80%">
      <a:srgbClr val="914967"/>
    </a:custClr>
    <a:custClr name="Blau 80%">
      <a:srgbClr val="405583"/>
    </a:custClr>
    <a:custClr name="Grau 60%">
      <a:srgbClr val="969696"/>
    </a:custClr>
    <a:custClr name="Gelb 60%">
      <a:srgbClr val="FEDE74"/>
    </a:custClr>
    <a:custClr name="Orange 60%">
      <a:srgbClr val="F29E62"/>
    </a:custClr>
    <a:custClr name="Rot 60%">
      <a:srgbClr val="DA7252"/>
    </a:custClr>
    <a:custClr name="Braun 60%">
      <a:srgbClr val="B2917D"/>
    </a:custClr>
    <a:custClr name="Olivgrün 60%">
      <a:srgbClr val="BAA46A"/>
    </a:custClr>
    <a:custClr name="Hellgrün 60%">
      <a:srgbClr val="B5B874"/>
    </a:custClr>
    <a:custClr name="Grün 60%">
      <a:srgbClr val="7DA569"/>
    </a:custClr>
    <a:custClr name="Violet 60%">
      <a:srgbClr val="AA7084"/>
    </a:custClr>
    <a:custClr name="Blau 60%">
      <a:srgbClr val="69769E"/>
    </a:custClr>
    <a:custClr name="Grau 40%">
      <a:srgbClr val="B9B9B9"/>
    </a:custClr>
    <a:custClr name="Gelb 40%">
      <a:srgbClr val="FFEAA8"/>
    </a:custClr>
    <a:custClr name="Orange 40%">
      <a:srgbClr val="F6C096"/>
    </a:custClr>
    <a:custClr name="Rot 40%">
      <a:srgbClr val="E7A287"/>
    </a:custClr>
    <a:custClr name="Braun 40%">
      <a:srgbClr val="CAB5A6"/>
    </a:custClr>
    <a:custClr name="Olivgrün 40%">
      <a:srgbClr val="D0C19B"/>
    </a:custClr>
    <a:custClr name="Hellgrün 40%">
      <a:srgbClr val="CED0A4"/>
    </a:custClr>
    <a:custClr name="Grün 40%">
      <a:srgbClr val="A8C39A"/>
    </a:custClr>
    <a:custClr name="Violet 40%">
      <a:srgbClr val="C49FAA"/>
    </a:custClr>
    <a:custClr name="Blau 40%">
      <a:srgbClr val="989FBD"/>
    </a:custClr>
    <a:custClr name="Grau 20%">
      <a:srgbClr val="E5E5E5"/>
    </a:custClr>
    <a:custClr name="Gelb 20%">
      <a:srgbClr val="FFF5D6"/>
    </a:custClr>
    <a:custClr name="Orange 20%">
      <a:srgbClr val="FBE1CC"/>
    </a:custClr>
    <a:custClr name="Rot 20%">
      <a:srgbClr val="F3D2C2"/>
    </a:custClr>
    <a:custClr name="Braun 20%">
      <a:srgbClr val="E4D9D2"/>
    </a:custClr>
    <a:custClr name="Olivgrün 20%">
      <a:srgbClr val="E8E1CE"/>
    </a:custClr>
    <a:custClr name="Hellgrün 20%">
      <a:srgbClr val="E7E8D3"/>
    </a:custClr>
    <a:custClr name="Grün 20%">
      <a:srgbClr val="D4E2CE"/>
    </a:custClr>
    <a:custClr name="Violet 20%">
      <a:srgbClr val="E1D0D5"/>
    </a:custClr>
    <a:custClr name="Blau 20%">
      <a:srgbClr val="CBCFDF"/>
    </a:custClr>
  </a:custClr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PSI-Powerpoint-Master Calibri V2</Template>
  <TotalTime>0</TotalTime>
  <Words>915</Words>
  <Application>Microsoft Office PowerPoint</Application>
  <PresentationFormat>On-screen Show (4:3)</PresentationFormat>
  <Paragraphs>119</Paragraphs>
  <Slides>10</Slides>
  <Notes>1</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10</vt:i4>
      </vt:variant>
    </vt:vector>
  </HeadingPairs>
  <TitlesOfParts>
    <vt:vector size="22" baseType="lpstr">
      <vt:lpstr>ＭＳ Ｐゴシック</vt:lpstr>
      <vt:lpstr>Arial</vt:lpstr>
      <vt:lpstr>Arial Narrow</vt:lpstr>
      <vt:lpstr>Calibri</vt:lpstr>
      <vt:lpstr>Courier New</vt:lpstr>
      <vt:lpstr>Georgia</vt:lpstr>
      <vt:lpstr>Rockwell</vt:lpstr>
      <vt:lpstr>Symbol</vt:lpstr>
      <vt:lpstr>Times</vt:lpstr>
      <vt:lpstr>ヒラギノ角ゴ Pro W3</vt:lpstr>
      <vt:lpstr>PSI-Powerpoint-Master Calibri V2</vt:lpstr>
      <vt:lpstr>PSI-PowerPoint-Master deutsch</vt:lpstr>
      <vt:lpstr>Data Catalog for Scientific Data: How to get started</vt:lpstr>
      <vt:lpstr>Why bother ?</vt:lpstr>
      <vt:lpstr>How it works: adding data</vt:lpstr>
      <vt:lpstr>What do you need to do ?</vt:lpstr>
      <vt:lpstr>1. Define Datasets</vt:lpstr>
      <vt:lpstr>Set up metadata.json</vt:lpstr>
      <vt:lpstr>2. Define Scientific Metadata</vt:lpstr>
      <vt:lpstr>How it works: retrieving data</vt:lpstr>
      <vt:lpstr>How it works: publishing data (WIP)</vt:lpstr>
      <vt:lpstr>Next steps</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PSD Survey</dc:title>
  <dc:creator>stephan.egli@psi.ch</dc:creator>
  <cp:lastModifiedBy>Egli Stephan</cp:lastModifiedBy>
  <cp:revision>149</cp:revision>
  <cp:lastPrinted>2018-03-28T05:44:45Z</cp:lastPrinted>
  <dcterms:created xsi:type="dcterms:W3CDTF">2018-03-09T14:46:26Z</dcterms:created>
  <dcterms:modified xsi:type="dcterms:W3CDTF">2019-06-21T06:48:53Z</dcterms:modified>
</cp:coreProperties>
</file>