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964" r:id="rId1"/>
    <p:sldMasterId id="2147483981" r:id="rId2"/>
  </p:sldMasterIdLst>
  <p:notesMasterIdLst>
    <p:notesMasterId r:id="rId39"/>
  </p:notesMasterIdLst>
  <p:handoutMasterIdLst>
    <p:handoutMasterId r:id="rId40"/>
  </p:handoutMasterIdLst>
  <p:sldIdLst>
    <p:sldId id="331" r:id="rId3"/>
    <p:sldId id="412" r:id="rId4"/>
    <p:sldId id="411" r:id="rId5"/>
    <p:sldId id="406" r:id="rId6"/>
    <p:sldId id="415" r:id="rId7"/>
    <p:sldId id="407" r:id="rId8"/>
    <p:sldId id="408" r:id="rId9"/>
    <p:sldId id="413" r:id="rId10"/>
    <p:sldId id="414" r:id="rId11"/>
    <p:sldId id="409" r:id="rId12"/>
    <p:sldId id="410" r:id="rId13"/>
    <p:sldId id="387" r:id="rId14"/>
    <p:sldId id="403" r:id="rId15"/>
    <p:sldId id="361" r:id="rId16"/>
    <p:sldId id="382" r:id="rId17"/>
    <p:sldId id="367" r:id="rId18"/>
    <p:sldId id="402" r:id="rId19"/>
    <p:sldId id="381" r:id="rId20"/>
    <p:sldId id="385" r:id="rId21"/>
    <p:sldId id="383" r:id="rId22"/>
    <p:sldId id="384" r:id="rId23"/>
    <p:sldId id="390" r:id="rId24"/>
    <p:sldId id="391" r:id="rId25"/>
    <p:sldId id="392" r:id="rId26"/>
    <p:sldId id="393" r:id="rId27"/>
    <p:sldId id="394" r:id="rId28"/>
    <p:sldId id="395" r:id="rId29"/>
    <p:sldId id="405" r:id="rId30"/>
    <p:sldId id="396" r:id="rId31"/>
    <p:sldId id="404" r:id="rId32"/>
    <p:sldId id="397" r:id="rId33"/>
    <p:sldId id="398" r:id="rId34"/>
    <p:sldId id="400" r:id="rId35"/>
    <p:sldId id="401" r:id="rId36"/>
    <p:sldId id="386" r:id="rId37"/>
    <p:sldId id="360" r:id="rId38"/>
  </p:sldIdLst>
  <p:sldSz cx="9144000" cy="6858000" type="screen4x3"/>
  <p:notesSz cx="6794500" cy="9931400"/>
  <p:defaultTextStyle>
    <a:defPPr>
      <a:defRPr lang="de-CH"/>
    </a:defPPr>
    <a:lvl1pPr algn="l" rtl="0" eaLnBrk="0" fontAlgn="base" hangingPunct="0">
      <a:spcBef>
        <a:spcPct val="50000"/>
      </a:spcBef>
      <a:spcAft>
        <a:spcPct val="0"/>
      </a:spcAft>
      <a:defRPr sz="1600" kern="1200">
        <a:solidFill>
          <a:schemeClr val="tx1"/>
        </a:solidFill>
        <a:latin typeface="Arial" charset="0"/>
        <a:ea typeface="ヒラギノ角ゴ Pro W3" charset="0"/>
        <a:cs typeface="ヒラギノ角ゴ Pro W3" charset="0"/>
      </a:defRPr>
    </a:lvl1pPr>
    <a:lvl2pPr marL="457200" algn="l" rtl="0" eaLnBrk="0" fontAlgn="base" hangingPunct="0">
      <a:spcBef>
        <a:spcPct val="50000"/>
      </a:spcBef>
      <a:spcAft>
        <a:spcPct val="0"/>
      </a:spcAft>
      <a:defRPr sz="1600" kern="1200">
        <a:solidFill>
          <a:schemeClr val="tx1"/>
        </a:solidFill>
        <a:latin typeface="Arial" charset="0"/>
        <a:ea typeface="ヒラギノ角ゴ Pro W3" charset="0"/>
        <a:cs typeface="ヒラギノ角ゴ Pro W3" charset="0"/>
      </a:defRPr>
    </a:lvl2pPr>
    <a:lvl3pPr marL="914400" algn="l" rtl="0" eaLnBrk="0" fontAlgn="base" hangingPunct="0">
      <a:spcBef>
        <a:spcPct val="50000"/>
      </a:spcBef>
      <a:spcAft>
        <a:spcPct val="0"/>
      </a:spcAft>
      <a:defRPr sz="1600" kern="1200">
        <a:solidFill>
          <a:schemeClr val="tx1"/>
        </a:solidFill>
        <a:latin typeface="Arial" charset="0"/>
        <a:ea typeface="ヒラギノ角ゴ Pro W3" charset="0"/>
        <a:cs typeface="ヒラギノ角ゴ Pro W3" charset="0"/>
      </a:defRPr>
    </a:lvl3pPr>
    <a:lvl4pPr marL="1371600" algn="l" rtl="0" eaLnBrk="0" fontAlgn="base" hangingPunct="0">
      <a:spcBef>
        <a:spcPct val="50000"/>
      </a:spcBef>
      <a:spcAft>
        <a:spcPct val="0"/>
      </a:spcAft>
      <a:defRPr sz="1600" kern="1200">
        <a:solidFill>
          <a:schemeClr val="tx1"/>
        </a:solidFill>
        <a:latin typeface="Arial" charset="0"/>
        <a:ea typeface="ヒラギノ角ゴ Pro W3" charset="0"/>
        <a:cs typeface="ヒラギノ角ゴ Pro W3" charset="0"/>
      </a:defRPr>
    </a:lvl4pPr>
    <a:lvl5pPr marL="1828800" algn="l" rtl="0" eaLnBrk="0" fontAlgn="base" hangingPunct="0">
      <a:spcBef>
        <a:spcPct val="50000"/>
      </a:spcBef>
      <a:spcAft>
        <a:spcPct val="0"/>
      </a:spcAft>
      <a:defRPr sz="1600" kern="1200">
        <a:solidFill>
          <a:schemeClr val="tx1"/>
        </a:solidFill>
        <a:latin typeface="Arial" charset="0"/>
        <a:ea typeface="ヒラギノ角ゴ Pro W3" charset="0"/>
        <a:cs typeface="ヒラギノ角ゴ Pro W3" charset="0"/>
      </a:defRPr>
    </a:lvl5pPr>
    <a:lvl6pPr marL="2286000" algn="l" defTabSz="457200" rtl="0" eaLnBrk="1" latinLnBrk="0" hangingPunct="1">
      <a:defRPr sz="1600" kern="1200">
        <a:solidFill>
          <a:schemeClr val="tx1"/>
        </a:solidFill>
        <a:latin typeface="Arial" charset="0"/>
        <a:ea typeface="ヒラギノ角ゴ Pro W3" charset="0"/>
        <a:cs typeface="ヒラギノ角ゴ Pro W3" charset="0"/>
      </a:defRPr>
    </a:lvl6pPr>
    <a:lvl7pPr marL="2743200" algn="l" defTabSz="457200" rtl="0" eaLnBrk="1" latinLnBrk="0" hangingPunct="1">
      <a:defRPr sz="1600" kern="1200">
        <a:solidFill>
          <a:schemeClr val="tx1"/>
        </a:solidFill>
        <a:latin typeface="Arial" charset="0"/>
        <a:ea typeface="ヒラギノ角ゴ Pro W3" charset="0"/>
        <a:cs typeface="ヒラギノ角ゴ Pro W3" charset="0"/>
      </a:defRPr>
    </a:lvl7pPr>
    <a:lvl8pPr marL="3200400" algn="l" defTabSz="457200" rtl="0" eaLnBrk="1" latinLnBrk="0" hangingPunct="1">
      <a:defRPr sz="1600" kern="1200">
        <a:solidFill>
          <a:schemeClr val="tx1"/>
        </a:solidFill>
        <a:latin typeface="Arial" charset="0"/>
        <a:ea typeface="ヒラギノ角ゴ Pro W3" charset="0"/>
        <a:cs typeface="ヒラギノ角ゴ Pro W3" charset="0"/>
      </a:defRPr>
    </a:lvl8pPr>
    <a:lvl9pPr marL="3657600" algn="l" defTabSz="457200" rtl="0" eaLnBrk="1" latinLnBrk="0" hangingPunct="1">
      <a:defRPr sz="1600" kern="1200">
        <a:solidFill>
          <a:schemeClr val="tx1"/>
        </a:solidFill>
        <a:latin typeface="Arial" charset="0"/>
        <a:ea typeface="ヒラギノ角ゴ Pro W3" charset="0"/>
        <a:cs typeface="ヒラギノ角ゴ Pro W3" charset="0"/>
      </a:defRPr>
    </a:lvl9pPr>
  </p:defaultTextStyle>
  <p:extLst>
    <p:ext uri="{521415D9-36F7-43E2-AB2F-B90AF26B5E84}">
      <p14:sectionLst xmlns:p14="http://schemas.microsoft.com/office/powerpoint/2010/main">
        <p14:section name="Standardabschnitt" id="{AE7857C0-2D20-4703-8FB6-39B300EF5577}">
          <p14:sldIdLst>
            <p14:sldId id="331"/>
            <p14:sldId id="412"/>
            <p14:sldId id="411"/>
            <p14:sldId id="406"/>
            <p14:sldId id="415"/>
            <p14:sldId id="407"/>
            <p14:sldId id="408"/>
            <p14:sldId id="413"/>
            <p14:sldId id="414"/>
            <p14:sldId id="409"/>
            <p14:sldId id="410"/>
            <p14:sldId id="387"/>
            <p14:sldId id="403"/>
            <p14:sldId id="361"/>
            <p14:sldId id="382"/>
            <p14:sldId id="367"/>
            <p14:sldId id="402"/>
            <p14:sldId id="381"/>
            <p14:sldId id="385"/>
            <p14:sldId id="383"/>
            <p14:sldId id="384"/>
            <p14:sldId id="390"/>
            <p14:sldId id="391"/>
            <p14:sldId id="392"/>
            <p14:sldId id="393"/>
            <p14:sldId id="394"/>
            <p14:sldId id="395"/>
            <p14:sldId id="405"/>
            <p14:sldId id="396"/>
            <p14:sldId id="404"/>
            <p14:sldId id="397"/>
            <p14:sldId id="398"/>
            <p14:sldId id="400"/>
            <p14:sldId id="401"/>
            <p14:sldId id="386"/>
            <p14:sldId id="360"/>
          </p14:sldIdLst>
        </p14:section>
      </p14:sectionLst>
    </p:ext>
    <p:ext uri="{EFAFB233-063F-42B5-8137-9DF3F51BA10A}">
      <p15:sldGuideLst xmlns:p15="http://schemas.microsoft.com/office/powerpoint/2012/main">
        <p15:guide id="1" orient="horz" pos="890">
          <p15:clr>
            <a:srgbClr val="A4A3A4"/>
          </p15:clr>
        </p15:guide>
        <p15:guide id="2" orient="horz" pos="845">
          <p15:clr>
            <a:srgbClr val="A4A3A4"/>
          </p15:clr>
        </p15:guide>
        <p15:guide id="3" orient="horz" pos="3793">
          <p15:clr>
            <a:srgbClr val="A4A3A4"/>
          </p15:clr>
        </p15:guide>
        <p15:guide id="4" orient="horz" pos="1117">
          <p15:clr>
            <a:srgbClr val="A4A3A4"/>
          </p15:clr>
        </p15:guide>
        <p15:guide id="5" orient="horz" pos="187">
          <p15:clr>
            <a:srgbClr val="A4A3A4"/>
          </p15:clr>
        </p15:guide>
        <p15:guide id="6" orient="horz" pos="504">
          <p15:clr>
            <a:srgbClr val="A4A3A4"/>
          </p15:clr>
        </p15:guide>
        <p15:guide id="7" orient="horz" pos="4156">
          <p15:clr>
            <a:srgbClr val="A4A3A4"/>
          </p15:clr>
        </p15:guide>
        <p15:guide id="8" orient="horz">
          <p15:clr>
            <a:srgbClr val="A4A3A4"/>
          </p15:clr>
        </p15:guide>
        <p15:guide id="9" pos="657">
          <p15:clr>
            <a:srgbClr val="A4A3A4"/>
          </p15:clr>
        </p15:guide>
        <p15:guide id="10" pos="5534">
          <p15:clr>
            <a:srgbClr val="A4A3A4"/>
          </p15:clr>
        </p15:guide>
        <p15:guide id="11" pos="521">
          <p15:clr>
            <a:srgbClr val="A4A3A4"/>
          </p15:clr>
        </p15:guide>
        <p15:guide id="12" pos="453">
          <p15:clr>
            <a:srgbClr val="A4A3A4"/>
          </p15:clr>
        </p15:guide>
        <p15:guide id="13" pos="1315">
          <p15:clr>
            <a:srgbClr val="A4A3A4"/>
          </p15:clr>
        </p15:guide>
        <p15:guide id="14" pos="3039">
          <p15:clr>
            <a:srgbClr val="A4A3A4"/>
          </p15:clr>
        </p15:guide>
        <p15:guide id="15" pos="3152">
          <p15:clr>
            <a:srgbClr val="A4A3A4"/>
          </p15:clr>
        </p15:guide>
        <p15:guide id="16" pos="5738">
          <p15:clr>
            <a:srgbClr val="A4A3A4"/>
          </p15:clr>
        </p15:guide>
      </p15:sldGuideLst>
    </p:ext>
    <p:ext uri="{2D200454-40CA-4A62-9FC3-DE9A4176ACB9}">
      <p15:notesGuideLst xmlns:p15="http://schemas.microsoft.com/office/powerpoint/2012/main">
        <p15:guide id="1" orient="horz" pos="3128">
          <p15:clr>
            <a:srgbClr val="A4A3A4"/>
          </p15:clr>
        </p15:guide>
        <p15:guide id="2" pos="214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10000"/>
    <a:srgbClr val="FFFFFF"/>
    <a:srgbClr val="808080"/>
    <a:srgbClr val="000000"/>
    <a:srgbClr val="FDCA00"/>
    <a:srgbClr val="EF5B00"/>
    <a:srgbClr val="C50006"/>
    <a:srgbClr val="7C204E"/>
    <a:srgbClr val="003B6E"/>
    <a:srgbClr val="197418"/>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79" autoAdjust="0"/>
    <p:restoredTop sz="96125" autoAdjust="0"/>
  </p:normalViewPr>
  <p:slideViewPr>
    <p:cSldViewPr snapToObjects="1">
      <p:cViewPr varScale="1">
        <p:scale>
          <a:sx n="119" d="100"/>
          <a:sy n="119" d="100"/>
        </p:scale>
        <p:origin x="480" y="102"/>
      </p:cViewPr>
      <p:guideLst>
        <p:guide orient="horz" pos="890"/>
        <p:guide orient="horz" pos="845"/>
        <p:guide orient="horz" pos="3793"/>
        <p:guide orient="horz" pos="1117"/>
        <p:guide orient="horz" pos="187"/>
        <p:guide orient="horz" pos="504"/>
        <p:guide orient="horz" pos="4156"/>
        <p:guide orient="horz"/>
        <p:guide pos="657"/>
        <p:guide pos="5534"/>
        <p:guide pos="521"/>
        <p:guide pos="453"/>
        <p:guide pos="1315"/>
        <p:guide pos="3039"/>
        <p:guide pos="3152"/>
        <p:guide pos="5738"/>
      </p:guideLst>
    </p:cSldViewPr>
  </p:slideViewPr>
  <p:notesTextViewPr>
    <p:cViewPr>
      <p:scale>
        <a:sx n="100" d="100"/>
        <a:sy n="100" d="100"/>
      </p:scale>
      <p:origin x="0" y="0"/>
    </p:cViewPr>
  </p:notesTextViewPr>
  <p:sorterViewPr>
    <p:cViewPr>
      <p:scale>
        <a:sx n="100" d="100"/>
        <a:sy n="100" d="100"/>
      </p:scale>
      <p:origin x="0" y="3906"/>
    </p:cViewPr>
  </p:sorterViewPr>
  <p:notesViewPr>
    <p:cSldViewPr snapToObjects="1">
      <p:cViewPr varScale="1">
        <p:scale>
          <a:sx n="115" d="100"/>
          <a:sy n="115" d="100"/>
        </p:scale>
        <p:origin x="-4932" y="-108"/>
      </p:cViewPr>
      <p:guideLst>
        <p:guide orient="horz" pos="3128"/>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3E8EC9A-3D4B-4555-AC08-CDB403F2B6A1}" type="doc">
      <dgm:prSet loTypeId="urn:microsoft.com/office/officeart/2005/8/layout/hierarchy5" loCatId="hierarchy" qsTypeId="urn:microsoft.com/office/officeart/2005/8/quickstyle/simple1" qsCatId="simple" csTypeId="urn:microsoft.com/office/officeart/2005/8/colors/accent1_2" csCatId="accent1" phldr="1"/>
      <dgm:spPr/>
      <dgm:t>
        <a:bodyPr/>
        <a:lstStyle/>
        <a:p>
          <a:endParaRPr lang="en-US"/>
        </a:p>
      </dgm:t>
    </dgm:pt>
    <dgm:pt modelId="{7F80D8D1-6914-4B1C-BD03-4C0C15375246}">
      <dgm:prSet phldrT="[Text]"/>
      <dgm:spPr/>
      <dgm:t>
        <a:bodyPr/>
        <a:lstStyle/>
        <a:p>
          <a:r>
            <a:rPr lang="en-US" dirty="0" smtClean="0">
              <a:solidFill>
                <a:schemeClr val="tx1"/>
              </a:solidFill>
            </a:rPr>
            <a:t>/</a:t>
          </a:r>
          <a:r>
            <a:rPr lang="en-US" dirty="0" err="1" smtClean="0">
              <a:solidFill>
                <a:schemeClr val="tx1"/>
              </a:solidFill>
            </a:rPr>
            <a:t>sls</a:t>
          </a:r>
          <a:endParaRPr lang="en-US" dirty="0">
            <a:solidFill>
              <a:schemeClr val="tx1"/>
            </a:solidFill>
          </a:endParaRPr>
        </a:p>
      </dgm:t>
    </dgm:pt>
    <dgm:pt modelId="{75ED8BF3-C400-4340-8A9A-2175B839A98E}" type="parTrans" cxnId="{766224A7-CFEC-43EF-8E6F-A5D5AD885B9F}">
      <dgm:prSet/>
      <dgm:spPr/>
      <dgm:t>
        <a:bodyPr/>
        <a:lstStyle/>
        <a:p>
          <a:endParaRPr lang="en-US"/>
        </a:p>
      </dgm:t>
    </dgm:pt>
    <dgm:pt modelId="{03CDFEB6-129C-4ECF-8D06-36B4AE964D39}" type="sibTrans" cxnId="{766224A7-CFEC-43EF-8E6F-A5D5AD885B9F}">
      <dgm:prSet/>
      <dgm:spPr/>
      <dgm:t>
        <a:bodyPr/>
        <a:lstStyle/>
        <a:p>
          <a:endParaRPr lang="en-US"/>
        </a:p>
      </dgm:t>
    </dgm:pt>
    <dgm:pt modelId="{DFFD5ECD-891C-4632-ABCD-71ED209B1790}">
      <dgm:prSet phldrT="[Text]"/>
      <dgm:spPr/>
      <dgm:t>
        <a:bodyPr/>
        <a:lstStyle/>
        <a:p>
          <a:r>
            <a:rPr lang="en-US" dirty="0" smtClean="0">
              <a:solidFill>
                <a:schemeClr val="tx1"/>
              </a:solidFill>
            </a:rPr>
            <a:t>X02DA</a:t>
          </a:r>
          <a:endParaRPr lang="en-US" dirty="0">
            <a:solidFill>
              <a:schemeClr val="tx1"/>
            </a:solidFill>
          </a:endParaRPr>
        </a:p>
      </dgm:t>
    </dgm:pt>
    <dgm:pt modelId="{157BEFCC-6F74-4E5E-A85D-367B66D9B9F6}" type="parTrans" cxnId="{A0844DBE-439B-4778-B280-68BF5D5F8E22}">
      <dgm:prSet/>
      <dgm:spPr/>
      <dgm:t>
        <a:bodyPr/>
        <a:lstStyle/>
        <a:p>
          <a:endParaRPr lang="en-US">
            <a:solidFill>
              <a:schemeClr val="tx1"/>
            </a:solidFill>
          </a:endParaRPr>
        </a:p>
      </dgm:t>
    </dgm:pt>
    <dgm:pt modelId="{68751FFE-DF89-4874-AA14-B2DBE088E07C}" type="sibTrans" cxnId="{A0844DBE-439B-4778-B280-68BF5D5F8E22}">
      <dgm:prSet/>
      <dgm:spPr/>
      <dgm:t>
        <a:bodyPr/>
        <a:lstStyle/>
        <a:p>
          <a:endParaRPr lang="en-US"/>
        </a:p>
      </dgm:t>
    </dgm:pt>
    <dgm:pt modelId="{844A6A92-EA88-4962-8069-641AEB4FC0E0}">
      <dgm:prSet phldrT="[Text]"/>
      <dgm:spPr/>
      <dgm:t>
        <a:bodyPr/>
        <a:lstStyle/>
        <a:p>
          <a:r>
            <a:rPr lang="en-US" dirty="0" smtClean="0">
              <a:solidFill>
                <a:schemeClr val="tx1"/>
              </a:solidFill>
            </a:rPr>
            <a:t>Data10</a:t>
          </a:r>
          <a:endParaRPr lang="en-US" dirty="0">
            <a:solidFill>
              <a:schemeClr val="tx1"/>
            </a:solidFill>
          </a:endParaRPr>
        </a:p>
      </dgm:t>
    </dgm:pt>
    <dgm:pt modelId="{A0B5BC4C-B687-4DE6-B4FF-47C47D237920}" type="parTrans" cxnId="{20110169-46B8-4D30-AB98-BE5D7A56F5C2}">
      <dgm:prSet/>
      <dgm:spPr/>
      <dgm:t>
        <a:bodyPr/>
        <a:lstStyle/>
        <a:p>
          <a:endParaRPr lang="en-US">
            <a:solidFill>
              <a:schemeClr val="tx1"/>
            </a:solidFill>
          </a:endParaRPr>
        </a:p>
      </dgm:t>
    </dgm:pt>
    <dgm:pt modelId="{AA8D0CFC-8F77-441E-84E1-725C49662BEC}" type="sibTrans" cxnId="{20110169-46B8-4D30-AB98-BE5D7A56F5C2}">
      <dgm:prSet/>
      <dgm:spPr/>
      <dgm:t>
        <a:bodyPr/>
        <a:lstStyle/>
        <a:p>
          <a:endParaRPr lang="en-US"/>
        </a:p>
      </dgm:t>
    </dgm:pt>
    <dgm:pt modelId="{FC9ECC7A-7D2C-4522-ABD4-CF08FCF293BD}">
      <dgm:prSet phldrT="[Text]"/>
      <dgm:spPr/>
      <dgm:t>
        <a:bodyPr/>
        <a:lstStyle/>
        <a:p>
          <a:r>
            <a:rPr lang="en-US" dirty="0" smtClean="0">
              <a:solidFill>
                <a:schemeClr val="tx1"/>
              </a:solidFill>
            </a:rPr>
            <a:t>Data20</a:t>
          </a:r>
          <a:endParaRPr lang="en-US" dirty="0">
            <a:solidFill>
              <a:schemeClr val="tx1"/>
            </a:solidFill>
          </a:endParaRPr>
        </a:p>
      </dgm:t>
    </dgm:pt>
    <dgm:pt modelId="{96F77C3F-E0B9-4A9C-A0DE-F3D84EC29077}" type="parTrans" cxnId="{49BDC4C9-C811-4720-A659-E3A8ED30F00E}">
      <dgm:prSet/>
      <dgm:spPr/>
      <dgm:t>
        <a:bodyPr/>
        <a:lstStyle/>
        <a:p>
          <a:endParaRPr lang="en-US">
            <a:solidFill>
              <a:schemeClr val="tx1"/>
            </a:solidFill>
          </a:endParaRPr>
        </a:p>
      </dgm:t>
    </dgm:pt>
    <dgm:pt modelId="{3BD98E41-5F32-4341-98DC-3B2CCAD237C3}" type="sibTrans" cxnId="{49BDC4C9-C811-4720-A659-E3A8ED30F00E}">
      <dgm:prSet/>
      <dgm:spPr/>
      <dgm:t>
        <a:bodyPr/>
        <a:lstStyle/>
        <a:p>
          <a:endParaRPr lang="en-US"/>
        </a:p>
      </dgm:t>
    </dgm:pt>
    <dgm:pt modelId="{A92A5F4C-9D69-47DB-AB5F-BBD2B0063FBF}">
      <dgm:prSet phldrT="[Text]"/>
      <dgm:spPr/>
      <dgm:t>
        <a:bodyPr/>
        <a:lstStyle/>
        <a:p>
          <a:r>
            <a:rPr lang="en-US" dirty="0" smtClean="0">
              <a:solidFill>
                <a:schemeClr val="tx1"/>
              </a:solidFill>
            </a:rPr>
            <a:t>X12SA</a:t>
          </a:r>
          <a:endParaRPr lang="en-US" dirty="0">
            <a:solidFill>
              <a:schemeClr val="tx1"/>
            </a:solidFill>
          </a:endParaRPr>
        </a:p>
      </dgm:t>
    </dgm:pt>
    <dgm:pt modelId="{C84D7FAD-99EC-47BC-8198-01D36B2E8A89}" type="parTrans" cxnId="{952D2D01-6EA0-4BA4-AFD1-D0BEE6689170}">
      <dgm:prSet/>
      <dgm:spPr/>
      <dgm:t>
        <a:bodyPr/>
        <a:lstStyle/>
        <a:p>
          <a:endParaRPr lang="en-US">
            <a:solidFill>
              <a:schemeClr val="tx1"/>
            </a:solidFill>
          </a:endParaRPr>
        </a:p>
      </dgm:t>
    </dgm:pt>
    <dgm:pt modelId="{C0534BCC-5E0A-46CB-A33E-3C03242D8B95}" type="sibTrans" cxnId="{952D2D01-6EA0-4BA4-AFD1-D0BEE6689170}">
      <dgm:prSet/>
      <dgm:spPr/>
      <dgm:t>
        <a:bodyPr/>
        <a:lstStyle/>
        <a:p>
          <a:endParaRPr lang="en-US"/>
        </a:p>
      </dgm:t>
    </dgm:pt>
    <dgm:pt modelId="{BC905E06-91BA-4CA0-87EA-67682D159EF3}">
      <dgm:prSet phldrT="[Text]"/>
      <dgm:spPr/>
      <dgm:t>
        <a:bodyPr/>
        <a:lstStyle/>
        <a:p>
          <a:r>
            <a:rPr lang="en-US" dirty="0" smtClean="0">
              <a:solidFill>
                <a:schemeClr val="tx1"/>
              </a:solidFill>
            </a:rPr>
            <a:t>Data1</a:t>
          </a:r>
          <a:endParaRPr lang="en-US" dirty="0">
            <a:solidFill>
              <a:schemeClr val="tx1"/>
            </a:solidFill>
          </a:endParaRPr>
        </a:p>
      </dgm:t>
    </dgm:pt>
    <dgm:pt modelId="{8C7B7631-1D37-47A3-BD1E-472FAC8ECD0F}" type="parTrans" cxnId="{91EBA552-BB50-4599-B31A-62B10E2745AD}">
      <dgm:prSet/>
      <dgm:spPr/>
      <dgm:t>
        <a:bodyPr/>
        <a:lstStyle/>
        <a:p>
          <a:endParaRPr lang="en-US">
            <a:solidFill>
              <a:schemeClr val="tx1"/>
            </a:solidFill>
          </a:endParaRPr>
        </a:p>
      </dgm:t>
    </dgm:pt>
    <dgm:pt modelId="{6AFCA75B-0FB9-4FE1-8398-42F56F94B767}" type="sibTrans" cxnId="{91EBA552-BB50-4599-B31A-62B10E2745AD}">
      <dgm:prSet/>
      <dgm:spPr/>
      <dgm:t>
        <a:bodyPr/>
        <a:lstStyle/>
        <a:p>
          <a:endParaRPr lang="en-US"/>
        </a:p>
      </dgm:t>
    </dgm:pt>
    <dgm:pt modelId="{34B8FF27-143F-4A13-B7EA-4ABC34A4A63D}">
      <dgm:prSet phldrT="[Text]"/>
      <dgm:spPr/>
      <dgm:t>
        <a:bodyPr/>
        <a:lstStyle/>
        <a:p>
          <a:r>
            <a:rPr lang="en-US" dirty="0" smtClean="0">
              <a:solidFill>
                <a:schemeClr val="tx1"/>
              </a:solidFill>
            </a:rPr>
            <a:t>e12345</a:t>
          </a:r>
          <a:endParaRPr lang="en-US" dirty="0">
            <a:solidFill>
              <a:schemeClr val="tx1"/>
            </a:solidFill>
          </a:endParaRPr>
        </a:p>
      </dgm:t>
    </dgm:pt>
    <dgm:pt modelId="{DAE8696D-2C3B-478A-A3EC-5C6B73F25FAA}" type="parTrans" cxnId="{7A2645AC-7080-4A27-B649-5C118E3BE752}">
      <dgm:prSet/>
      <dgm:spPr/>
      <dgm:t>
        <a:bodyPr/>
        <a:lstStyle/>
        <a:p>
          <a:endParaRPr lang="en-US">
            <a:solidFill>
              <a:schemeClr val="tx1"/>
            </a:solidFill>
          </a:endParaRPr>
        </a:p>
      </dgm:t>
    </dgm:pt>
    <dgm:pt modelId="{BBC2E607-A1F1-427E-BE95-241605C5B1C2}" type="sibTrans" cxnId="{7A2645AC-7080-4A27-B649-5C118E3BE752}">
      <dgm:prSet/>
      <dgm:spPr/>
      <dgm:t>
        <a:bodyPr/>
        <a:lstStyle/>
        <a:p>
          <a:endParaRPr lang="en-US"/>
        </a:p>
      </dgm:t>
    </dgm:pt>
    <dgm:pt modelId="{3F5BB03D-1F81-4682-BA25-229A1DF75EAB}">
      <dgm:prSet phldrT="[Text]"/>
      <dgm:spPr/>
      <dgm:t>
        <a:bodyPr/>
        <a:lstStyle/>
        <a:p>
          <a:r>
            <a:rPr lang="en-US" dirty="0" smtClean="0">
              <a:solidFill>
                <a:schemeClr val="tx1"/>
              </a:solidFill>
            </a:rPr>
            <a:t>sample</a:t>
          </a:r>
          <a:endParaRPr lang="en-US" dirty="0">
            <a:solidFill>
              <a:schemeClr val="tx1"/>
            </a:solidFill>
          </a:endParaRPr>
        </a:p>
      </dgm:t>
    </dgm:pt>
    <dgm:pt modelId="{F53B3881-176E-4DDA-BDB8-314BD08DDB2D}" type="parTrans" cxnId="{AE680340-82EE-4B12-9183-D55E88584B4D}">
      <dgm:prSet/>
      <dgm:spPr/>
      <dgm:t>
        <a:bodyPr/>
        <a:lstStyle/>
        <a:p>
          <a:endParaRPr lang="en-US">
            <a:solidFill>
              <a:schemeClr val="tx1"/>
            </a:solidFill>
          </a:endParaRPr>
        </a:p>
      </dgm:t>
    </dgm:pt>
    <dgm:pt modelId="{CCF121FF-3C77-49F0-A9DC-0A4D0EBAE7D3}" type="sibTrans" cxnId="{AE680340-82EE-4B12-9183-D55E88584B4D}">
      <dgm:prSet/>
      <dgm:spPr/>
      <dgm:t>
        <a:bodyPr/>
        <a:lstStyle/>
        <a:p>
          <a:endParaRPr lang="en-US"/>
        </a:p>
      </dgm:t>
    </dgm:pt>
    <dgm:pt modelId="{91AC0EEF-314A-4D16-9871-08F8AEC63365}">
      <dgm:prSet phldrT="[Text]"/>
      <dgm:spPr>
        <a:solidFill>
          <a:srgbClr val="92D050"/>
        </a:solidFill>
      </dgm:spPr>
      <dgm:t>
        <a:bodyPr/>
        <a:lstStyle/>
        <a:p>
          <a:r>
            <a:rPr lang="en-US" dirty="0" smtClean="0">
              <a:solidFill>
                <a:schemeClr val="tx1"/>
              </a:solidFill>
            </a:rPr>
            <a:t>Measurement-run-1</a:t>
          </a:r>
          <a:endParaRPr lang="en-US" dirty="0">
            <a:solidFill>
              <a:schemeClr val="tx1"/>
            </a:solidFill>
          </a:endParaRPr>
        </a:p>
      </dgm:t>
    </dgm:pt>
    <dgm:pt modelId="{CAA83FDD-7A7D-4905-8477-23253F5B438A}" type="parTrans" cxnId="{C46EF4BB-3DB8-454B-BAC1-A7A3479B5E72}">
      <dgm:prSet/>
      <dgm:spPr/>
      <dgm:t>
        <a:bodyPr/>
        <a:lstStyle/>
        <a:p>
          <a:endParaRPr lang="en-US">
            <a:solidFill>
              <a:schemeClr val="tx1"/>
            </a:solidFill>
          </a:endParaRPr>
        </a:p>
      </dgm:t>
    </dgm:pt>
    <dgm:pt modelId="{B0307137-B692-4BEB-8889-B535C0251F81}" type="sibTrans" cxnId="{C46EF4BB-3DB8-454B-BAC1-A7A3479B5E72}">
      <dgm:prSet/>
      <dgm:spPr/>
      <dgm:t>
        <a:bodyPr/>
        <a:lstStyle/>
        <a:p>
          <a:endParaRPr lang="en-US"/>
        </a:p>
      </dgm:t>
    </dgm:pt>
    <dgm:pt modelId="{305DFA82-8546-459F-88F7-6ADE46D571FF}">
      <dgm:prSet phldrT="[Text]"/>
      <dgm:spPr>
        <a:solidFill>
          <a:srgbClr val="92D050"/>
        </a:solidFill>
      </dgm:spPr>
      <dgm:t>
        <a:bodyPr/>
        <a:lstStyle/>
        <a:p>
          <a:r>
            <a:rPr lang="en-US" dirty="0" smtClean="0">
              <a:solidFill>
                <a:schemeClr val="tx1"/>
              </a:solidFill>
            </a:rPr>
            <a:t>Measurement-run2</a:t>
          </a:r>
          <a:endParaRPr lang="en-US" dirty="0">
            <a:solidFill>
              <a:schemeClr val="tx1"/>
            </a:solidFill>
          </a:endParaRPr>
        </a:p>
      </dgm:t>
    </dgm:pt>
    <dgm:pt modelId="{8170791A-C6F6-4DE1-AE0F-1470DB273E83}" type="parTrans" cxnId="{9F7567B8-E7D5-4990-8DD1-86D0F30D5B24}">
      <dgm:prSet/>
      <dgm:spPr/>
      <dgm:t>
        <a:bodyPr/>
        <a:lstStyle/>
        <a:p>
          <a:endParaRPr lang="en-US">
            <a:solidFill>
              <a:schemeClr val="tx1"/>
            </a:solidFill>
          </a:endParaRPr>
        </a:p>
      </dgm:t>
    </dgm:pt>
    <dgm:pt modelId="{C255A49F-36EE-428A-9C92-0CCADB5321CC}" type="sibTrans" cxnId="{9F7567B8-E7D5-4990-8DD1-86D0F30D5B24}">
      <dgm:prSet/>
      <dgm:spPr/>
      <dgm:t>
        <a:bodyPr/>
        <a:lstStyle/>
        <a:p>
          <a:endParaRPr lang="en-US"/>
        </a:p>
      </dgm:t>
    </dgm:pt>
    <dgm:pt modelId="{76D41FF3-A712-43DB-9E5F-D98415BC757B}">
      <dgm:prSet phldrT="[Text]"/>
      <dgm:spPr/>
      <dgm:t>
        <a:bodyPr/>
        <a:lstStyle/>
        <a:p>
          <a:r>
            <a:rPr lang="en-US" dirty="0" smtClean="0">
              <a:solidFill>
                <a:schemeClr val="tx1"/>
              </a:solidFill>
            </a:rPr>
            <a:t>e16532</a:t>
          </a:r>
          <a:endParaRPr lang="en-US" dirty="0">
            <a:solidFill>
              <a:schemeClr val="tx1"/>
            </a:solidFill>
          </a:endParaRPr>
        </a:p>
      </dgm:t>
    </dgm:pt>
    <dgm:pt modelId="{1E648C2D-A299-4D9B-9D70-DA2F19AE28D0}" type="parTrans" cxnId="{A1357308-BCBD-41F4-A3C1-9A2DA8E22540}">
      <dgm:prSet/>
      <dgm:spPr/>
      <dgm:t>
        <a:bodyPr/>
        <a:lstStyle/>
        <a:p>
          <a:endParaRPr lang="en-US">
            <a:solidFill>
              <a:schemeClr val="tx1"/>
            </a:solidFill>
          </a:endParaRPr>
        </a:p>
      </dgm:t>
    </dgm:pt>
    <dgm:pt modelId="{A82694A0-3C1E-4D55-8154-DF06247A1A11}" type="sibTrans" cxnId="{A1357308-BCBD-41F4-A3C1-9A2DA8E22540}">
      <dgm:prSet/>
      <dgm:spPr/>
      <dgm:t>
        <a:bodyPr/>
        <a:lstStyle/>
        <a:p>
          <a:endParaRPr lang="en-US"/>
        </a:p>
      </dgm:t>
    </dgm:pt>
    <dgm:pt modelId="{1A6D4B14-D933-4DC9-8472-F494C9B4C080}">
      <dgm:prSet phldrT="[Text]"/>
      <dgm:spPr>
        <a:solidFill>
          <a:srgbClr val="92D050"/>
        </a:solidFill>
      </dgm:spPr>
      <dgm:t>
        <a:bodyPr/>
        <a:lstStyle/>
        <a:p>
          <a:r>
            <a:rPr lang="en-US" dirty="0" err="1" smtClean="0">
              <a:solidFill>
                <a:schemeClr val="tx1"/>
              </a:solidFill>
            </a:rPr>
            <a:t>measurementX</a:t>
          </a:r>
          <a:endParaRPr lang="en-US" dirty="0">
            <a:solidFill>
              <a:schemeClr val="tx1"/>
            </a:solidFill>
          </a:endParaRPr>
        </a:p>
      </dgm:t>
    </dgm:pt>
    <dgm:pt modelId="{8DA8BFC2-8808-4910-B5E1-3C8D6BCD7750}" type="parTrans" cxnId="{26E86C1C-78DB-4E99-A4F7-972C022651FC}">
      <dgm:prSet/>
      <dgm:spPr/>
      <dgm:t>
        <a:bodyPr/>
        <a:lstStyle/>
        <a:p>
          <a:endParaRPr lang="en-US">
            <a:solidFill>
              <a:schemeClr val="tx1"/>
            </a:solidFill>
          </a:endParaRPr>
        </a:p>
      </dgm:t>
    </dgm:pt>
    <dgm:pt modelId="{5BA44B78-058B-4211-9737-92E756432780}" type="sibTrans" cxnId="{26E86C1C-78DB-4E99-A4F7-972C022651FC}">
      <dgm:prSet/>
      <dgm:spPr/>
      <dgm:t>
        <a:bodyPr/>
        <a:lstStyle/>
        <a:p>
          <a:endParaRPr lang="en-US"/>
        </a:p>
      </dgm:t>
    </dgm:pt>
    <dgm:pt modelId="{0B8FB8CB-5BC3-4A8C-A5D8-730024854DAE}">
      <dgm:prSet phldrT="[Text]"/>
      <dgm:spPr>
        <a:gradFill flip="none" rotWithShape="1">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5400000" scaled="1"/>
          <a:tileRect/>
        </a:gradFill>
      </dgm:spPr>
      <dgm:t>
        <a:bodyPr/>
        <a:lstStyle/>
        <a:p>
          <a:r>
            <a:rPr lang="en-US" dirty="0" smtClean="0">
              <a:solidFill>
                <a:schemeClr val="tx1"/>
              </a:solidFill>
            </a:rPr>
            <a:t>Imagefile1</a:t>
          </a:r>
          <a:endParaRPr lang="en-US" dirty="0">
            <a:solidFill>
              <a:schemeClr val="tx1"/>
            </a:solidFill>
          </a:endParaRPr>
        </a:p>
      </dgm:t>
    </dgm:pt>
    <dgm:pt modelId="{998014EE-C522-43D3-B102-5FEB27927DB1}" type="parTrans" cxnId="{4ADA9ED3-5B46-4708-9F65-EDCF8D64C4AC}">
      <dgm:prSet/>
      <dgm:spPr/>
      <dgm:t>
        <a:bodyPr/>
        <a:lstStyle/>
        <a:p>
          <a:endParaRPr lang="en-US">
            <a:solidFill>
              <a:schemeClr val="tx1"/>
            </a:solidFill>
          </a:endParaRPr>
        </a:p>
      </dgm:t>
    </dgm:pt>
    <dgm:pt modelId="{75E47B22-A757-4023-9C95-2C50B4D7D3CF}" type="sibTrans" cxnId="{4ADA9ED3-5B46-4708-9F65-EDCF8D64C4AC}">
      <dgm:prSet/>
      <dgm:spPr/>
      <dgm:t>
        <a:bodyPr/>
        <a:lstStyle/>
        <a:p>
          <a:endParaRPr lang="en-US"/>
        </a:p>
      </dgm:t>
    </dgm:pt>
    <dgm:pt modelId="{37CB234B-0396-4097-9630-36105B9CE5D7}">
      <dgm:prSet phldrT="[Text]"/>
      <dgm:spPr>
        <a:gradFill flip="none" rotWithShape="1">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5400000" scaled="1"/>
          <a:tileRect/>
        </a:gradFill>
      </dgm:spPr>
      <dgm:t>
        <a:bodyPr/>
        <a:lstStyle/>
        <a:p>
          <a:r>
            <a:rPr lang="en-US" dirty="0" smtClean="0">
              <a:solidFill>
                <a:schemeClr val="tx1"/>
              </a:solidFill>
            </a:rPr>
            <a:t>imagefile2</a:t>
          </a:r>
          <a:endParaRPr lang="en-US" dirty="0">
            <a:solidFill>
              <a:schemeClr val="tx1"/>
            </a:solidFill>
          </a:endParaRPr>
        </a:p>
      </dgm:t>
    </dgm:pt>
    <dgm:pt modelId="{B263E29D-5E80-4C52-9574-C60377B85455}" type="parTrans" cxnId="{CBFCCC55-17B9-422A-A6BE-A826F1C467AD}">
      <dgm:prSet/>
      <dgm:spPr/>
      <dgm:t>
        <a:bodyPr/>
        <a:lstStyle/>
        <a:p>
          <a:endParaRPr lang="en-US">
            <a:solidFill>
              <a:schemeClr val="tx1"/>
            </a:solidFill>
          </a:endParaRPr>
        </a:p>
      </dgm:t>
    </dgm:pt>
    <dgm:pt modelId="{32920DC7-90A4-4510-8C1F-0D19D75CF608}" type="sibTrans" cxnId="{CBFCCC55-17B9-422A-A6BE-A826F1C467AD}">
      <dgm:prSet/>
      <dgm:spPr/>
      <dgm:t>
        <a:bodyPr/>
        <a:lstStyle/>
        <a:p>
          <a:endParaRPr lang="en-US"/>
        </a:p>
      </dgm:t>
    </dgm:pt>
    <dgm:pt modelId="{D0C69872-CBAC-4F4D-9C0A-2B82D545D452}" type="pres">
      <dgm:prSet presAssocID="{43E8EC9A-3D4B-4555-AC08-CDB403F2B6A1}" presName="mainComposite" presStyleCnt="0">
        <dgm:presLayoutVars>
          <dgm:chPref val="1"/>
          <dgm:dir/>
          <dgm:animOne val="branch"/>
          <dgm:animLvl val="lvl"/>
          <dgm:resizeHandles val="exact"/>
        </dgm:presLayoutVars>
      </dgm:prSet>
      <dgm:spPr/>
    </dgm:pt>
    <dgm:pt modelId="{F57606A0-F39C-4C38-904B-2BF2A9E64350}" type="pres">
      <dgm:prSet presAssocID="{43E8EC9A-3D4B-4555-AC08-CDB403F2B6A1}" presName="hierFlow" presStyleCnt="0"/>
      <dgm:spPr/>
    </dgm:pt>
    <dgm:pt modelId="{A9F47D00-02B2-4978-87EC-A02C5020526A}" type="pres">
      <dgm:prSet presAssocID="{43E8EC9A-3D4B-4555-AC08-CDB403F2B6A1}" presName="hierChild1" presStyleCnt="0">
        <dgm:presLayoutVars>
          <dgm:chPref val="1"/>
          <dgm:animOne val="branch"/>
          <dgm:animLvl val="lvl"/>
        </dgm:presLayoutVars>
      </dgm:prSet>
      <dgm:spPr/>
    </dgm:pt>
    <dgm:pt modelId="{2CCEE058-8C9C-43AF-8FC8-E8A541C0D754}" type="pres">
      <dgm:prSet presAssocID="{7F80D8D1-6914-4B1C-BD03-4C0C15375246}" presName="Name17" presStyleCnt="0"/>
      <dgm:spPr/>
    </dgm:pt>
    <dgm:pt modelId="{3B36D8EA-E5A3-4FE6-A36F-811D29D2D686}" type="pres">
      <dgm:prSet presAssocID="{7F80D8D1-6914-4B1C-BD03-4C0C15375246}" presName="level1Shape" presStyleLbl="node0" presStyleIdx="0" presStyleCnt="1">
        <dgm:presLayoutVars>
          <dgm:chPref val="3"/>
        </dgm:presLayoutVars>
      </dgm:prSet>
      <dgm:spPr/>
    </dgm:pt>
    <dgm:pt modelId="{FD77D6A7-006E-4AE3-8585-FDA4314C2F41}" type="pres">
      <dgm:prSet presAssocID="{7F80D8D1-6914-4B1C-BD03-4C0C15375246}" presName="hierChild2" presStyleCnt="0"/>
      <dgm:spPr/>
    </dgm:pt>
    <dgm:pt modelId="{CEA36BCD-8935-457A-A6B8-BC3DCF9F35ED}" type="pres">
      <dgm:prSet presAssocID="{157BEFCC-6F74-4E5E-A85D-367B66D9B9F6}" presName="Name25" presStyleLbl="parChTrans1D2" presStyleIdx="0" presStyleCnt="2"/>
      <dgm:spPr/>
    </dgm:pt>
    <dgm:pt modelId="{3AF40849-427A-4EEC-B524-842E64F2F64E}" type="pres">
      <dgm:prSet presAssocID="{157BEFCC-6F74-4E5E-A85D-367B66D9B9F6}" presName="connTx" presStyleLbl="parChTrans1D2" presStyleIdx="0" presStyleCnt="2"/>
      <dgm:spPr/>
    </dgm:pt>
    <dgm:pt modelId="{1A2D7036-A9FC-4EBB-9567-E1A606A37661}" type="pres">
      <dgm:prSet presAssocID="{DFFD5ECD-891C-4632-ABCD-71ED209B1790}" presName="Name30" presStyleCnt="0"/>
      <dgm:spPr/>
    </dgm:pt>
    <dgm:pt modelId="{01E8851A-FA22-418B-8940-DE88EE40DF55}" type="pres">
      <dgm:prSet presAssocID="{DFFD5ECD-891C-4632-ABCD-71ED209B1790}" presName="level2Shape" presStyleLbl="node2" presStyleIdx="0" presStyleCnt="2"/>
      <dgm:spPr/>
      <dgm:t>
        <a:bodyPr/>
        <a:lstStyle/>
        <a:p>
          <a:endParaRPr lang="en-US"/>
        </a:p>
      </dgm:t>
    </dgm:pt>
    <dgm:pt modelId="{7DBA0F4E-BE24-4C68-B978-48F7DFFA7E3F}" type="pres">
      <dgm:prSet presAssocID="{DFFD5ECD-891C-4632-ABCD-71ED209B1790}" presName="hierChild3" presStyleCnt="0"/>
      <dgm:spPr/>
    </dgm:pt>
    <dgm:pt modelId="{085F447B-D2CE-498D-A9ED-ABCF2E91662E}" type="pres">
      <dgm:prSet presAssocID="{A0B5BC4C-B687-4DE6-B4FF-47C47D237920}" presName="Name25" presStyleLbl="parChTrans1D3" presStyleIdx="0" presStyleCnt="3"/>
      <dgm:spPr/>
    </dgm:pt>
    <dgm:pt modelId="{B7C26061-2722-43A6-AAB8-0667138336D7}" type="pres">
      <dgm:prSet presAssocID="{A0B5BC4C-B687-4DE6-B4FF-47C47D237920}" presName="connTx" presStyleLbl="parChTrans1D3" presStyleIdx="0" presStyleCnt="3"/>
      <dgm:spPr/>
    </dgm:pt>
    <dgm:pt modelId="{E291B66E-8EAB-4F4B-83CC-A3396B6A0396}" type="pres">
      <dgm:prSet presAssocID="{844A6A92-EA88-4962-8069-641AEB4FC0E0}" presName="Name30" presStyleCnt="0"/>
      <dgm:spPr/>
    </dgm:pt>
    <dgm:pt modelId="{949C3FBB-E1D8-4AE5-8D74-BE763CAA00D3}" type="pres">
      <dgm:prSet presAssocID="{844A6A92-EA88-4962-8069-641AEB4FC0E0}" presName="level2Shape" presStyleLbl="node3" presStyleIdx="0" presStyleCnt="3"/>
      <dgm:spPr/>
    </dgm:pt>
    <dgm:pt modelId="{28A46950-AC70-47BC-BEA5-223121B6C5E9}" type="pres">
      <dgm:prSet presAssocID="{844A6A92-EA88-4962-8069-641AEB4FC0E0}" presName="hierChild3" presStyleCnt="0"/>
      <dgm:spPr/>
    </dgm:pt>
    <dgm:pt modelId="{35DD726F-3C44-40B1-A610-FE68D79EB737}" type="pres">
      <dgm:prSet presAssocID="{DAE8696D-2C3B-478A-A3EC-5C6B73F25FAA}" presName="Name25" presStyleLbl="parChTrans1D4" presStyleIdx="0" presStyleCnt="8"/>
      <dgm:spPr/>
    </dgm:pt>
    <dgm:pt modelId="{68C90189-95CC-4683-978A-E066F6C9F074}" type="pres">
      <dgm:prSet presAssocID="{DAE8696D-2C3B-478A-A3EC-5C6B73F25FAA}" presName="connTx" presStyleLbl="parChTrans1D4" presStyleIdx="0" presStyleCnt="8"/>
      <dgm:spPr/>
    </dgm:pt>
    <dgm:pt modelId="{802F44B1-1D46-465A-B6A0-748A1C19ACAB}" type="pres">
      <dgm:prSet presAssocID="{34B8FF27-143F-4A13-B7EA-4ABC34A4A63D}" presName="Name30" presStyleCnt="0"/>
      <dgm:spPr/>
    </dgm:pt>
    <dgm:pt modelId="{CBD67A64-F0A1-471D-B26C-6B3EFD78D046}" type="pres">
      <dgm:prSet presAssocID="{34B8FF27-143F-4A13-B7EA-4ABC34A4A63D}" presName="level2Shape" presStyleLbl="node4" presStyleIdx="0" presStyleCnt="8"/>
      <dgm:spPr/>
      <dgm:t>
        <a:bodyPr/>
        <a:lstStyle/>
        <a:p>
          <a:endParaRPr lang="en-US"/>
        </a:p>
      </dgm:t>
    </dgm:pt>
    <dgm:pt modelId="{E063B001-63BC-4B35-B1BF-4654313EF823}" type="pres">
      <dgm:prSet presAssocID="{34B8FF27-143F-4A13-B7EA-4ABC34A4A63D}" presName="hierChild3" presStyleCnt="0"/>
      <dgm:spPr/>
    </dgm:pt>
    <dgm:pt modelId="{64D2A8A1-7910-46EB-8B42-8F75FD4E972B}" type="pres">
      <dgm:prSet presAssocID="{F53B3881-176E-4DDA-BDB8-314BD08DDB2D}" presName="Name25" presStyleLbl="parChTrans1D4" presStyleIdx="1" presStyleCnt="8"/>
      <dgm:spPr/>
    </dgm:pt>
    <dgm:pt modelId="{B0AC1865-2911-48DF-8785-5DF81DE7E96D}" type="pres">
      <dgm:prSet presAssocID="{F53B3881-176E-4DDA-BDB8-314BD08DDB2D}" presName="connTx" presStyleLbl="parChTrans1D4" presStyleIdx="1" presStyleCnt="8"/>
      <dgm:spPr/>
    </dgm:pt>
    <dgm:pt modelId="{5299586B-BF25-42BE-9343-288147088932}" type="pres">
      <dgm:prSet presAssocID="{3F5BB03D-1F81-4682-BA25-229A1DF75EAB}" presName="Name30" presStyleCnt="0"/>
      <dgm:spPr/>
    </dgm:pt>
    <dgm:pt modelId="{948E9685-06F5-4B0E-AED6-36A24ACA7F83}" type="pres">
      <dgm:prSet presAssocID="{3F5BB03D-1F81-4682-BA25-229A1DF75EAB}" presName="level2Shape" presStyleLbl="node4" presStyleIdx="1" presStyleCnt="8"/>
      <dgm:spPr/>
      <dgm:t>
        <a:bodyPr/>
        <a:lstStyle/>
        <a:p>
          <a:endParaRPr lang="en-US"/>
        </a:p>
      </dgm:t>
    </dgm:pt>
    <dgm:pt modelId="{9FEA49FD-3275-4700-BE86-3518506844BB}" type="pres">
      <dgm:prSet presAssocID="{3F5BB03D-1F81-4682-BA25-229A1DF75EAB}" presName="hierChild3" presStyleCnt="0"/>
      <dgm:spPr/>
    </dgm:pt>
    <dgm:pt modelId="{DDAC9D73-2A4F-4279-82DB-B1ED7B2AEB1C}" type="pres">
      <dgm:prSet presAssocID="{CAA83FDD-7A7D-4905-8477-23253F5B438A}" presName="Name25" presStyleLbl="parChTrans1D4" presStyleIdx="2" presStyleCnt="8"/>
      <dgm:spPr/>
    </dgm:pt>
    <dgm:pt modelId="{CDBBE973-567E-4615-8842-B75239260053}" type="pres">
      <dgm:prSet presAssocID="{CAA83FDD-7A7D-4905-8477-23253F5B438A}" presName="connTx" presStyleLbl="parChTrans1D4" presStyleIdx="2" presStyleCnt="8"/>
      <dgm:spPr/>
    </dgm:pt>
    <dgm:pt modelId="{FB97FAFD-5E10-45CA-81AA-202CD02C3451}" type="pres">
      <dgm:prSet presAssocID="{91AC0EEF-314A-4D16-9871-08F8AEC63365}" presName="Name30" presStyleCnt="0"/>
      <dgm:spPr/>
    </dgm:pt>
    <dgm:pt modelId="{1AFC309E-0071-4ED0-AA38-B95904A4765A}" type="pres">
      <dgm:prSet presAssocID="{91AC0EEF-314A-4D16-9871-08F8AEC63365}" presName="level2Shape" presStyleLbl="node4" presStyleIdx="2" presStyleCnt="8"/>
      <dgm:spPr/>
      <dgm:t>
        <a:bodyPr/>
        <a:lstStyle/>
        <a:p>
          <a:endParaRPr lang="en-US"/>
        </a:p>
      </dgm:t>
    </dgm:pt>
    <dgm:pt modelId="{4CBCFEC5-3D95-42C0-B17B-025A5DD96144}" type="pres">
      <dgm:prSet presAssocID="{91AC0EEF-314A-4D16-9871-08F8AEC63365}" presName="hierChild3" presStyleCnt="0"/>
      <dgm:spPr/>
    </dgm:pt>
    <dgm:pt modelId="{56102EF9-A5CF-4D9D-A294-FB20C8B34FC4}" type="pres">
      <dgm:prSet presAssocID="{998014EE-C522-43D3-B102-5FEB27927DB1}" presName="Name25" presStyleLbl="parChTrans1D4" presStyleIdx="3" presStyleCnt="8"/>
      <dgm:spPr/>
    </dgm:pt>
    <dgm:pt modelId="{04BFB3D6-F224-4856-8FE2-405FD56A5522}" type="pres">
      <dgm:prSet presAssocID="{998014EE-C522-43D3-B102-5FEB27927DB1}" presName="connTx" presStyleLbl="parChTrans1D4" presStyleIdx="3" presStyleCnt="8"/>
      <dgm:spPr/>
    </dgm:pt>
    <dgm:pt modelId="{6F7916D9-59B3-4671-AFD4-9989C503D5A5}" type="pres">
      <dgm:prSet presAssocID="{0B8FB8CB-5BC3-4A8C-A5D8-730024854DAE}" presName="Name30" presStyleCnt="0"/>
      <dgm:spPr/>
    </dgm:pt>
    <dgm:pt modelId="{79333830-5EA5-48D5-A433-A2311E867FD2}" type="pres">
      <dgm:prSet presAssocID="{0B8FB8CB-5BC3-4A8C-A5D8-730024854DAE}" presName="level2Shape" presStyleLbl="node4" presStyleIdx="3" presStyleCnt="8"/>
      <dgm:spPr/>
      <dgm:t>
        <a:bodyPr/>
        <a:lstStyle/>
        <a:p>
          <a:endParaRPr lang="en-US"/>
        </a:p>
      </dgm:t>
    </dgm:pt>
    <dgm:pt modelId="{F5770FCF-FFBE-461B-A19C-0F897D50333C}" type="pres">
      <dgm:prSet presAssocID="{0B8FB8CB-5BC3-4A8C-A5D8-730024854DAE}" presName="hierChild3" presStyleCnt="0"/>
      <dgm:spPr/>
    </dgm:pt>
    <dgm:pt modelId="{7E15E373-76A2-4FEB-89AF-03CBF32DD479}" type="pres">
      <dgm:prSet presAssocID="{B263E29D-5E80-4C52-9574-C60377B85455}" presName="Name25" presStyleLbl="parChTrans1D4" presStyleIdx="4" presStyleCnt="8"/>
      <dgm:spPr/>
    </dgm:pt>
    <dgm:pt modelId="{76B4ABCF-EF44-41EA-A977-6587ACD0C5F8}" type="pres">
      <dgm:prSet presAssocID="{B263E29D-5E80-4C52-9574-C60377B85455}" presName="connTx" presStyleLbl="parChTrans1D4" presStyleIdx="4" presStyleCnt="8"/>
      <dgm:spPr/>
    </dgm:pt>
    <dgm:pt modelId="{721C8343-EB3B-450D-8D0A-0A19B40B3261}" type="pres">
      <dgm:prSet presAssocID="{37CB234B-0396-4097-9630-36105B9CE5D7}" presName="Name30" presStyleCnt="0"/>
      <dgm:spPr/>
    </dgm:pt>
    <dgm:pt modelId="{2695BAA4-44BB-44E3-96DC-F32CDA8CFBF3}" type="pres">
      <dgm:prSet presAssocID="{37CB234B-0396-4097-9630-36105B9CE5D7}" presName="level2Shape" presStyleLbl="node4" presStyleIdx="4" presStyleCnt="8"/>
      <dgm:spPr/>
    </dgm:pt>
    <dgm:pt modelId="{99140BC8-2119-46B5-8A81-1F6EEBC762B8}" type="pres">
      <dgm:prSet presAssocID="{37CB234B-0396-4097-9630-36105B9CE5D7}" presName="hierChild3" presStyleCnt="0"/>
      <dgm:spPr/>
    </dgm:pt>
    <dgm:pt modelId="{A63685EB-3767-40BF-8304-8DA87F02F032}" type="pres">
      <dgm:prSet presAssocID="{8170791A-C6F6-4DE1-AE0F-1470DB273E83}" presName="Name25" presStyleLbl="parChTrans1D4" presStyleIdx="5" presStyleCnt="8"/>
      <dgm:spPr/>
    </dgm:pt>
    <dgm:pt modelId="{EA0FEBCD-54E6-477A-B467-D24ACCBF7F2D}" type="pres">
      <dgm:prSet presAssocID="{8170791A-C6F6-4DE1-AE0F-1470DB273E83}" presName="connTx" presStyleLbl="parChTrans1D4" presStyleIdx="5" presStyleCnt="8"/>
      <dgm:spPr/>
    </dgm:pt>
    <dgm:pt modelId="{B4817F68-D7C7-4A24-B74B-D875576EC260}" type="pres">
      <dgm:prSet presAssocID="{305DFA82-8546-459F-88F7-6ADE46D571FF}" presName="Name30" presStyleCnt="0"/>
      <dgm:spPr/>
    </dgm:pt>
    <dgm:pt modelId="{71AF86C2-5FEF-4446-8A05-C241B3A000A0}" type="pres">
      <dgm:prSet presAssocID="{305DFA82-8546-459F-88F7-6ADE46D571FF}" presName="level2Shape" presStyleLbl="node4" presStyleIdx="5" presStyleCnt="8"/>
      <dgm:spPr/>
    </dgm:pt>
    <dgm:pt modelId="{5AB038C1-963D-43EA-8347-DD4FB9F7365E}" type="pres">
      <dgm:prSet presAssocID="{305DFA82-8546-459F-88F7-6ADE46D571FF}" presName="hierChild3" presStyleCnt="0"/>
      <dgm:spPr/>
    </dgm:pt>
    <dgm:pt modelId="{A31B3CC7-049B-4333-AC14-6A64DE7BA66F}" type="pres">
      <dgm:prSet presAssocID="{96F77C3F-E0B9-4A9C-A0DE-F3D84EC29077}" presName="Name25" presStyleLbl="parChTrans1D3" presStyleIdx="1" presStyleCnt="3"/>
      <dgm:spPr/>
    </dgm:pt>
    <dgm:pt modelId="{2BF067D6-A886-4446-B8EB-6ABBD7C809CF}" type="pres">
      <dgm:prSet presAssocID="{96F77C3F-E0B9-4A9C-A0DE-F3D84EC29077}" presName="connTx" presStyleLbl="parChTrans1D3" presStyleIdx="1" presStyleCnt="3"/>
      <dgm:spPr/>
    </dgm:pt>
    <dgm:pt modelId="{F9EA0D0F-F38A-4524-8860-480EDF899583}" type="pres">
      <dgm:prSet presAssocID="{FC9ECC7A-7D2C-4522-ABD4-CF08FCF293BD}" presName="Name30" presStyleCnt="0"/>
      <dgm:spPr/>
    </dgm:pt>
    <dgm:pt modelId="{75FCF956-3203-45BD-96C4-E583B942FD10}" type="pres">
      <dgm:prSet presAssocID="{FC9ECC7A-7D2C-4522-ABD4-CF08FCF293BD}" presName="level2Shape" presStyleLbl="node3" presStyleIdx="1" presStyleCnt="3"/>
      <dgm:spPr/>
      <dgm:t>
        <a:bodyPr/>
        <a:lstStyle/>
        <a:p>
          <a:endParaRPr lang="en-US"/>
        </a:p>
      </dgm:t>
    </dgm:pt>
    <dgm:pt modelId="{51EDE62F-5EAB-4F8F-A5CB-000451F4876B}" type="pres">
      <dgm:prSet presAssocID="{FC9ECC7A-7D2C-4522-ABD4-CF08FCF293BD}" presName="hierChild3" presStyleCnt="0"/>
      <dgm:spPr/>
    </dgm:pt>
    <dgm:pt modelId="{C03EC3D8-060F-4280-8CD0-FFE94B5F8EF5}" type="pres">
      <dgm:prSet presAssocID="{1E648C2D-A299-4D9B-9D70-DA2F19AE28D0}" presName="Name25" presStyleLbl="parChTrans1D4" presStyleIdx="6" presStyleCnt="8"/>
      <dgm:spPr/>
    </dgm:pt>
    <dgm:pt modelId="{4C45E255-3FAB-45F8-A9C8-CE940A52332D}" type="pres">
      <dgm:prSet presAssocID="{1E648C2D-A299-4D9B-9D70-DA2F19AE28D0}" presName="connTx" presStyleLbl="parChTrans1D4" presStyleIdx="6" presStyleCnt="8"/>
      <dgm:spPr/>
    </dgm:pt>
    <dgm:pt modelId="{EA8275FE-CE45-42E9-8C4F-494D94C14C2A}" type="pres">
      <dgm:prSet presAssocID="{76D41FF3-A712-43DB-9E5F-D98415BC757B}" presName="Name30" presStyleCnt="0"/>
      <dgm:spPr/>
    </dgm:pt>
    <dgm:pt modelId="{3C64BED2-0755-4623-B9A4-EBD8EAE6C312}" type="pres">
      <dgm:prSet presAssocID="{76D41FF3-A712-43DB-9E5F-D98415BC757B}" presName="level2Shape" presStyleLbl="node4" presStyleIdx="6" presStyleCnt="8"/>
      <dgm:spPr/>
      <dgm:t>
        <a:bodyPr/>
        <a:lstStyle/>
        <a:p>
          <a:endParaRPr lang="en-US"/>
        </a:p>
      </dgm:t>
    </dgm:pt>
    <dgm:pt modelId="{71B0024F-7AA0-4EA9-A63D-3F76E79EEB32}" type="pres">
      <dgm:prSet presAssocID="{76D41FF3-A712-43DB-9E5F-D98415BC757B}" presName="hierChild3" presStyleCnt="0"/>
      <dgm:spPr/>
    </dgm:pt>
    <dgm:pt modelId="{81B68925-2FC6-4BBA-8CDD-093CFC0D5CF3}" type="pres">
      <dgm:prSet presAssocID="{8DA8BFC2-8808-4910-B5E1-3C8D6BCD7750}" presName="Name25" presStyleLbl="parChTrans1D4" presStyleIdx="7" presStyleCnt="8"/>
      <dgm:spPr/>
    </dgm:pt>
    <dgm:pt modelId="{2653F9A2-F728-494E-9EA9-2363DAAFF046}" type="pres">
      <dgm:prSet presAssocID="{8DA8BFC2-8808-4910-B5E1-3C8D6BCD7750}" presName="connTx" presStyleLbl="parChTrans1D4" presStyleIdx="7" presStyleCnt="8"/>
      <dgm:spPr/>
    </dgm:pt>
    <dgm:pt modelId="{FD388143-74EB-4C9B-8DD5-6CA8492CA408}" type="pres">
      <dgm:prSet presAssocID="{1A6D4B14-D933-4DC9-8472-F494C9B4C080}" presName="Name30" presStyleCnt="0"/>
      <dgm:spPr/>
    </dgm:pt>
    <dgm:pt modelId="{424FD16E-D59F-47DF-91B7-0E0BE18BF3B1}" type="pres">
      <dgm:prSet presAssocID="{1A6D4B14-D933-4DC9-8472-F494C9B4C080}" presName="level2Shape" presStyleLbl="node4" presStyleIdx="7" presStyleCnt="8"/>
      <dgm:spPr/>
      <dgm:t>
        <a:bodyPr/>
        <a:lstStyle/>
        <a:p>
          <a:endParaRPr lang="en-US"/>
        </a:p>
      </dgm:t>
    </dgm:pt>
    <dgm:pt modelId="{1AD20F15-F9BF-4DA5-873C-A31F67ACE4CE}" type="pres">
      <dgm:prSet presAssocID="{1A6D4B14-D933-4DC9-8472-F494C9B4C080}" presName="hierChild3" presStyleCnt="0"/>
      <dgm:spPr/>
    </dgm:pt>
    <dgm:pt modelId="{8B67E7B2-74F5-4560-B3B3-4144868AB744}" type="pres">
      <dgm:prSet presAssocID="{C84D7FAD-99EC-47BC-8198-01D36B2E8A89}" presName="Name25" presStyleLbl="parChTrans1D2" presStyleIdx="1" presStyleCnt="2"/>
      <dgm:spPr/>
    </dgm:pt>
    <dgm:pt modelId="{60B2664A-BD89-4AAA-BB8F-A1CFFD0BB0A6}" type="pres">
      <dgm:prSet presAssocID="{C84D7FAD-99EC-47BC-8198-01D36B2E8A89}" presName="connTx" presStyleLbl="parChTrans1D2" presStyleIdx="1" presStyleCnt="2"/>
      <dgm:spPr/>
    </dgm:pt>
    <dgm:pt modelId="{72986A0D-83E6-4B50-B319-E7F04E415338}" type="pres">
      <dgm:prSet presAssocID="{A92A5F4C-9D69-47DB-AB5F-BBD2B0063FBF}" presName="Name30" presStyleCnt="0"/>
      <dgm:spPr/>
    </dgm:pt>
    <dgm:pt modelId="{7990E7CE-86D9-473C-BD52-E9C0B0B78B7F}" type="pres">
      <dgm:prSet presAssocID="{A92A5F4C-9D69-47DB-AB5F-BBD2B0063FBF}" presName="level2Shape" presStyleLbl="node2" presStyleIdx="1" presStyleCnt="2"/>
      <dgm:spPr/>
      <dgm:t>
        <a:bodyPr/>
        <a:lstStyle/>
        <a:p>
          <a:endParaRPr lang="en-US"/>
        </a:p>
      </dgm:t>
    </dgm:pt>
    <dgm:pt modelId="{C6EB35EF-97AF-42B2-B02B-017891B74E94}" type="pres">
      <dgm:prSet presAssocID="{A92A5F4C-9D69-47DB-AB5F-BBD2B0063FBF}" presName="hierChild3" presStyleCnt="0"/>
      <dgm:spPr/>
    </dgm:pt>
    <dgm:pt modelId="{8947E65E-8B58-4A44-A959-426A8E6CD350}" type="pres">
      <dgm:prSet presAssocID="{8C7B7631-1D37-47A3-BD1E-472FAC8ECD0F}" presName="Name25" presStyleLbl="parChTrans1D3" presStyleIdx="2" presStyleCnt="3"/>
      <dgm:spPr/>
    </dgm:pt>
    <dgm:pt modelId="{A34F1331-8C56-40F6-A03A-DE0A1C945AAA}" type="pres">
      <dgm:prSet presAssocID="{8C7B7631-1D37-47A3-BD1E-472FAC8ECD0F}" presName="connTx" presStyleLbl="parChTrans1D3" presStyleIdx="2" presStyleCnt="3"/>
      <dgm:spPr/>
    </dgm:pt>
    <dgm:pt modelId="{3E2FE4B7-4FD9-46BB-AF28-5F77D004F724}" type="pres">
      <dgm:prSet presAssocID="{BC905E06-91BA-4CA0-87EA-67682D159EF3}" presName="Name30" presStyleCnt="0"/>
      <dgm:spPr/>
    </dgm:pt>
    <dgm:pt modelId="{9DC802A4-D3E1-4898-9807-3445538D247A}" type="pres">
      <dgm:prSet presAssocID="{BC905E06-91BA-4CA0-87EA-67682D159EF3}" presName="level2Shape" presStyleLbl="node3" presStyleIdx="2" presStyleCnt="3"/>
      <dgm:spPr/>
    </dgm:pt>
    <dgm:pt modelId="{927EF900-2A99-4222-8EC4-E9BFEC6DD4AD}" type="pres">
      <dgm:prSet presAssocID="{BC905E06-91BA-4CA0-87EA-67682D159EF3}" presName="hierChild3" presStyleCnt="0"/>
      <dgm:spPr/>
    </dgm:pt>
    <dgm:pt modelId="{CF664C16-BA6C-4AA5-A161-A5D65443FF28}" type="pres">
      <dgm:prSet presAssocID="{43E8EC9A-3D4B-4555-AC08-CDB403F2B6A1}" presName="bgShapesFlow" presStyleCnt="0"/>
      <dgm:spPr/>
    </dgm:pt>
  </dgm:ptLst>
  <dgm:cxnLst>
    <dgm:cxn modelId="{1AB48B34-4FD4-4DBE-BEB4-B43AD4979E16}" type="presOf" srcId="{37CB234B-0396-4097-9630-36105B9CE5D7}" destId="{2695BAA4-44BB-44E3-96DC-F32CDA8CFBF3}" srcOrd="0" destOrd="0" presId="urn:microsoft.com/office/officeart/2005/8/layout/hierarchy5"/>
    <dgm:cxn modelId="{4ADA9ED3-5B46-4708-9F65-EDCF8D64C4AC}" srcId="{91AC0EEF-314A-4D16-9871-08F8AEC63365}" destId="{0B8FB8CB-5BC3-4A8C-A5D8-730024854DAE}" srcOrd="0" destOrd="0" parTransId="{998014EE-C522-43D3-B102-5FEB27927DB1}" sibTransId="{75E47B22-A757-4023-9C95-2C50B4D7D3CF}"/>
    <dgm:cxn modelId="{B27094B9-EEB3-43CB-87F5-AC91786D3A7A}" type="presOf" srcId="{DFFD5ECD-891C-4632-ABCD-71ED209B1790}" destId="{01E8851A-FA22-418B-8940-DE88EE40DF55}" srcOrd="0" destOrd="0" presId="urn:microsoft.com/office/officeart/2005/8/layout/hierarchy5"/>
    <dgm:cxn modelId="{CC1B2ECA-6CAA-4824-8AED-73BC5AE0A3BA}" type="presOf" srcId="{B263E29D-5E80-4C52-9574-C60377B85455}" destId="{76B4ABCF-EF44-41EA-A977-6587ACD0C5F8}" srcOrd="1" destOrd="0" presId="urn:microsoft.com/office/officeart/2005/8/layout/hierarchy5"/>
    <dgm:cxn modelId="{A0844DBE-439B-4778-B280-68BF5D5F8E22}" srcId="{7F80D8D1-6914-4B1C-BD03-4C0C15375246}" destId="{DFFD5ECD-891C-4632-ABCD-71ED209B1790}" srcOrd="0" destOrd="0" parTransId="{157BEFCC-6F74-4E5E-A85D-367B66D9B9F6}" sibTransId="{68751FFE-DF89-4874-AA14-B2DBE088E07C}"/>
    <dgm:cxn modelId="{701CFF8E-648C-447C-BFF7-28E69BBAB343}" type="presOf" srcId="{1E648C2D-A299-4D9B-9D70-DA2F19AE28D0}" destId="{4C45E255-3FAB-45F8-A9C8-CE940A52332D}" srcOrd="1" destOrd="0" presId="urn:microsoft.com/office/officeart/2005/8/layout/hierarchy5"/>
    <dgm:cxn modelId="{541088CE-4F30-4282-BEEC-46B899717EAF}" type="presOf" srcId="{8170791A-C6F6-4DE1-AE0F-1470DB273E83}" destId="{A63685EB-3767-40BF-8304-8DA87F02F032}" srcOrd="0" destOrd="0" presId="urn:microsoft.com/office/officeart/2005/8/layout/hierarchy5"/>
    <dgm:cxn modelId="{49BDC4C9-C811-4720-A659-E3A8ED30F00E}" srcId="{DFFD5ECD-891C-4632-ABCD-71ED209B1790}" destId="{FC9ECC7A-7D2C-4522-ABD4-CF08FCF293BD}" srcOrd="1" destOrd="0" parTransId="{96F77C3F-E0B9-4A9C-A0DE-F3D84EC29077}" sibTransId="{3BD98E41-5F32-4341-98DC-3B2CCAD237C3}"/>
    <dgm:cxn modelId="{9FF41651-6293-4B39-A582-3443087D9AA2}" type="presOf" srcId="{CAA83FDD-7A7D-4905-8477-23253F5B438A}" destId="{CDBBE973-567E-4615-8842-B75239260053}" srcOrd="1" destOrd="0" presId="urn:microsoft.com/office/officeart/2005/8/layout/hierarchy5"/>
    <dgm:cxn modelId="{4B529712-894C-4480-A7B1-E540D22284B6}" type="presOf" srcId="{7F80D8D1-6914-4B1C-BD03-4C0C15375246}" destId="{3B36D8EA-E5A3-4FE6-A36F-811D29D2D686}" srcOrd="0" destOrd="0" presId="urn:microsoft.com/office/officeart/2005/8/layout/hierarchy5"/>
    <dgm:cxn modelId="{EEBDD664-E858-46F1-998A-8498EFAB5546}" type="presOf" srcId="{BC905E06-91BA-4CA0-87EA-67682D159EF3}" destId="{9DC802A4-D3E1-4898-9807-3445538D247A}" srcOrd="0" destOrd="0" presId="urn:microsoft.com/office/officeart/2005/8/layout/hierarchy5"/>
    <dgm:cxn modelId="{35E01FE6-83DA-43F1-A68C-0F2D9CAF3B70}" type="presOf" srcId="{8C7B7631-1D37-47A3-BD1E-472FAC8ECD0F}" destId="{A34F1331-8C56-40F6-A03A-DE0A1C945AAA}" srcOrd="1" destOrd="0" presId="urn:microsoft.com/office/officeart/2005/8/layout/hierarchy5"/>
    <dgm:cxn modelId="{AE680340-82EE-4B12-9183-D55E88584B4D}" srcId="{34B8FF27-143F-4A13-B7EA-4ABC34A4A63D}" destId="{3F5BB03D-1F81-4682-BA25-229A1DF75EAB}" srcOrd="0" destOrd="0" parTransId="{F53B3881-176E-4DDA-BDB8-314BD08DDB2D}" sibTransId="{CCF121FF-3C77-49F0-A9DC-0A4D0EBAE7D3}"/>
    <dgm:cxn modelId="{9F7567B8-E7D5-4990-8DD1-86D0F30D5B24}" srcId="{3F5BB03D-1F81-4682-BA25-229A1DF75EAB}" destId="{305DFA82-8546-459F-88F7-6ADE46D571FF}" srcOrd="1" destOrd="0" parTransId="{8170791A-C6F6-4DE1-AE0F-1470DB273E83}" sibTransId="{C255A49F-36EE-428A-9C92-0CCADB5321CC}"/>
    <dgm:cxn modelId="{05FB5D33-21EA-48AC-85E1-28E6FD839337}" type="presOf" srcId="{A0B5BC4C-B687-4DE6-B4FF-47C47D237920}" destId="{085F447B-D2CE-498D-A9ED-ABCF2E91662E}" srcOrd="0" destOrd="0" presId="urn:microsoft.com/office/officeart/2005/8/layout/hierarchy5"/>
    <dgm:cxn modelId="{C2E7D6BF-DCB8-496A-BFA6-2D545C9CD592}" type="presOf" srcId="{844A6A92-EA88-4962-8069-641AEB4FC0E0}" destId="{949C3FBB-E1D8-4AE5-8D74-BE763CAA00D3}" srcOrd="0" destOrd="0" presId="urn:microsoft.com/office/officeart/2005/8/layout/hierarchy5"/>
    <dgm:cxn modelId="{5F262074-A167-4A33-8CE7-D06515F380A8}" type="presOf" srcId="{0B8FB8CB-5BC3-4A8C-A5D8-730024854DAE}" destId="{79333830-5EA5-48D5-A433-A2311E867FD2}" srcOrd="0" destOrd="0" presId="urn:microsoft.com/office/officeart/2005/8/layout/hierarchy5"/>
    <dgm:cxn modelId="{49EE900D-5C00-4A83-9A66-DB740FCE27DB}" type="presOf" srcId="{998014EE-C522-43D3-B102-5FEB27927DB1}" destId="{56102EF9-A5CF-4D9D-A294-FB20C8B34FC4}" srcOrd="0" destOrd="0" presId="urn:microsoft.com/office/officeart/2005/8/layout/hierarchy5"/>
    <dgm:cxn modelId="{91EBA552-BB50-4599-B31A-62B10E2745AD}" srcId="{A92A5F4C-9D69-47DB-AB5F-BBD2B0063FBF}" destId="{BC905E06-91BA-4CA0-87EA-67682D159EF3}" srcOrd="0" destOrd="0" parTransId="{8C7B7631-1D37-47A3-BD1E-472FAC8ECD0F}" sibTransId="{6AFCA75B-0FB9-4FE1-8398-42F56F94B767}"/>
    <dgm:cxn modelId="{E879BA16-8468-42DC-AB21-7FA3ED44A886}" type="presOf" srcId="{F53B3881-176E-4DDA-BDB8-314BD08DDB2D}" destId="{B0AC1865-2911-48DF-8785-5DF81DE7E96D}" srcOrd="1" destOrd="0" presId="urn:microsoft.com/office/officeart/2005/8/layout/hierarchy5"/>
    <dgm:cxn modelId="{CB3B8380-5200-4108-B919-05B0FAEEDAA9}" type="presOf" srcId="{8170791A-C6F6-4DE1-AE0F-1470DB273E83}" destId="{EA0FEBCD-54E6-477A-B467-D24ACCBF7F2D}" srcOrd="1" destOrd="0" presId="urn:microsoft.com/office/officeart/2005/8/layout/hierarchy5"/>
    <dgm:cxn modelId="{C46EF4BB-3DB8-454B-BAC1-A7A3479B5E72}" srcId="{3F5BB03D-1F81-4682-BA25-229A1DF75EAB}" destId="{91AC0EEF-314A-4D16-9871-08F8AEC63365}" srcOrd="0" destOrd="0" parTransId="{CAA83FDD-7A7D-4905-8477-23253F5B438A}" sibTransId="{B0307137-B692-4BEB-8889-B535C0251F81}"/>
    <dgm:cxn modelId="{85E52E2C-3AD4-454D-8752-3F396027802D}" type="presOf" srcId="{157BEFCC-6F74-4E5E-A85D-367B66D9B9F6}" destId="{3AF40849-427A-4EEC-B524-842E64F2F64E}" srcOrd="1" destOrd="0" presId="urn:microsoft.com/office/officeart/2005/8/layout/hierarchy5"/>
    <dgm:cxn modelId="{7F01CEC8-548F-42FA-96FF-FA8CAEA0214E}" type="presOf" srcId="{3F5BB03D-1F81-4682-BA25-229A1DF75EAB}" destId="{948E9685-06F5-4B0E-AED6-36A24ACA7F83}" srcOrd="0" destOrd="0" presId="urn:microsoft.com/office/officeart/2005/8/layout/hierarchy5"/>
    <dgm:cxn modelId="{5D3622B6-46CB-4C78-A5F5-89D87D0701EA}" type="presOf" srcId="{C84D7FAD-99EC-47BC-8198-01D36B2E8A89}" destId="{60B2664A-BD89-4AAA-BB8F-A1CFFD0BB0A6}" srcOrd="1" destOrd="0" presId="urn:microsoft.com/office/officeart/2005/8/layout/hierarchy5"/>
    <dgm:cxn modelId="{66EA833F-7A11-4558-AA3E-D6F2106CDE3A}" type="presOf" srcId="{998014EE-C522-43D3-B102-5FEB27927DB1}" destId="{04BFB3D6-F224-4856-8FE2-405FD56A5522}" srcOrd="1" destOrd="0" presId="urn:microsoft.com/office/officeart/2005/8/layout/hierarchy5"/>
    <dgm:cxn modelId="{32E650EF-1E7C-433D-9E7C-9D1818CE9B60}" type="presOf" srcId="{DAE8696D-2C3B-478A-A3EC-5C6B73F25FAA}" destId="{35DD726F-3C44-40B1-A610-FE68D79EB737}" srcOrd="0" destOrd="0" presId="urn:microsoft.com/office/officeart/2005/8/layout/hierarchy5"/>
    <dgm:cxn modelId="{892B7360-4EA3-44EB-8C07-81B329E95D7D}" type="presOf" srcId="{CAA83FDD-7A7D-4905-8477-23253F5B438A}" destId="{DDAC9D73-2A4F-4279-82DB-B1ED7B2AEB1C}" srcOrd="0" destOrd="0" presId="urn:microsoft.com/office/officeart/2005/8/layout/hierarchy5"/>
    <dgm:cxn modelId="{A1357308-BCBD-41F4-A3C1-9A2DA8E22540}" srcId="{FC9ECC7A-7D2C-4522-ABD4-CF08FCF293BD}" destId="{76D41FF3-A712-43DB-9E5F-D98415BC757B}" srcOrd="0" destOrd="0" parTransId="{1E648C2D-A299-4D9B-9D70-DA2F19AE28D0}" sibTransId="{A82694A0-3C1E-4D55-8154-DF06247A1A11}"/>
    <dgm:cxn modelId="{5CF2F82C-D75A-41B0-A175-A85412BB88BB}" type="presOf" srcId="{91AC0EEF-314A-4D16-9871-08F8AEC63365}" destId="{1AFC309E-0071-4ED0-AA38-B95904A4765A}" srcOrd="0" destOrd="0" presId="urn:microsoft.com/office/officeart/2005/8/layout/hierarchy5"/>
    <dgm:cxn modelId="{952D2D01-6EA0-4BA4-AFD1-D0BEE6689170}" srcId="{7F80D8D1-6914-4B1C-BD03-4C0C15375246}" destId="{A92A5F4C-9D69-47DB-AB5F-BBD2B0063FBF}" srcOrd="1" destOrd="0" parTransId="{C84D7FAD-99EC-47BC-8198-01D36B2E8A89}" sibTransId="{C0534BCC-5E0A-46CB-A33E-3C03242D8B95}"/>
    <dgm:cxn modelId="{A1733D13-45C0-4603-AA46-ABBA19CF534D}" type="presOf" srcId="{43E8EC9A-3D4B-4555-AC08-CDB403F2B6A1}" destId="{D0C69872-CBAC-4F4D-9C0A-2B82D545D452}" srcOrd="0" destOrd="0" presId="urn:microsoft.com/office/officeart/2005/8/layout/hierarchy5"/>
    <dgm:cxn modelId="{CBFCCC55-17B9-422A-A6BE-A826F1C467AD}" srcId="{91AC0EEF-314A-4D16-9871-08F8AEC63365}" destId="{37CB234B-0396-4097-9630-36105B9CE5D7}" srcOrd="1" destOrd="0" parTransId="{B263E29D-5E80-4C52-9574-C60377B85455}" sibTransId="{32920DC7-90A4-4510-8C1F-0D19D75CF608}"/>
    <dgm:cxn modelId="{90624A80-3E50-4460-8F89-05F0C1FEB767}" type="presOf" srcId="{34B8FF27-143F-4A13-B7EA-4ABC34A4A63D}" destId="{CBD67A64-F0A1-471D-B26C-6B3EFD78D046}" srcOrd="0" destOrd="0" presId="urn:microsoft.com/office/officeart/2005/8/layout/hierarchy5"/>
    <dgm:cxn modelId="{DE264718-E935-449F-A5AB-BB45DE0F6EED}" type="presOf" srcId="{8DA8BFC2-8808-4910-B5E1-3C8D6BCD7750}" destId="{2653F9A2-F728-494E-9EA9-2363DAAFF046}" srcOrd="1" destOrd="0" presId="urn:microsoft.com/office/officeart/2005/8/layout/hierarchy5"/>
    <dgm:cxn modelId="{B3BFB5DF-C66A-4578-80A4-C29A5BF16EC1}" type="presOf" srcId="{DAE8696D-2C3B-478A-A3EC-5C6B73F25FAA}" destId="{68C90189-95CC-4683-978A-E066F6C9F074}" srcOrd="1" destOrd="0" presId="urn:microsoft.com/office/officeart/2005/8/layout/hierarchy5"/>
    <dgm:cxn modelId="{AE9FEF7E-D131-4687-8123-0664222B817D}" type="presOf" srcId="{76D41FF3-A712-43DB-9E5F-D98415BC757B}" destId="{3C64BED2-0755-4623-B9A4-EBD8EAE6C312}" srcOrd="0" destOrd="0" presId="urn:microsoft.com/office/officeart/2005/8/layout/hierarchy5"/>
    <dgm:cxn modelId="{B6374742-B584-40F0-8B21-7EABD74842E1}" type="presOf" srcId="{8C7B7631-1D37-47A3-BD1E-472FAC8ECD0F}" destId="{8947E65E-8B58-4A44-A959-426A8E6CD350}" srcOrd="0" destOrd="0" presId="urn:microsoft.com/office/officeart/2005/8/layout/hierarchy5"/>
    <dgm:cxn modelId="{D1C11C47-B799-46B3-9EC9-5E24F5BDBE3C}" type="presOf" srcId="{305DFA82-8546-459F-88F7-6ADE46D571FF}" destId="{71AF86C2-5FEF-4446-8A05-C241B3A000A0}" srcOrd="0" destOrd="0" presId="urn:microsoft.com/office/officeart/2005/8/layout/hierarchy5"/>
    <dgm:cxn modelId="{C2C8C8F0-3FEB-47B6-94FB-217F7D4EEFF2}" type="presOf" srcId="{A0B5BC4C-B687-4DE6-B4FF-47C47D237920}" destId="{B7C26061-2722-43A6-AAB8-0667138336D7}" srcOrd="1" destOrd="0" presId="urn:microsoft.com/office/officeart/2005/8/layout/hierarchy5"/>
    <dgm:cxn modelId="{D2678355-CD6B-4459-A244-D9471B1D386E}" type="presOf" srcId="{C84D7FAD-99EC-47BC-8198-01D36B2E8A89}" destId="{8B67E7B2-74F5-4560-B3B3-4144868AB744}" srcOrd="0" destOrd="0" presId="urn:microsoft.com/office/officeart/2005/8/layout/hierarchy5"/>
    <dgm:cxn modelId="{5AA5E736-78E3-4351-BDE2-20F7DF43651C}" type="presOf" srcId="{F53B3881-176E-4DDA-BDB8-314BD08DDB2D}" destId="{64D2A8A1-7910-46EB-8B42-8F75FD4E972B}" srcOrd="0" destOrd="0" presId="urn:microsoft.com/office/officeart/2005/8/layout/hierarchy5"/>
    <dgm:cxn modelId="{BAED7EB3-1508-47E4-8852-EC4AB006469E}" type="presOf" srcId="{A92A5F4C-9D69-47DB-AB5F-BBD2B0063FBF}" destId="{7990E7CE-86D9-473C-BD52-E9C0B0B78B7F}" srcOrd="0" destOrd="0" presId="urn:microsoft.com/office/officeart/2005/8/layout/hierarchy5"/>
    <dgm:cxn modelId="{AC999C02-FBC5-43E4-98DC-94D4F25B8039}" type="presOf" srcId="{96F77C3F-E0B9-4A9C-A0DE-F3D84EC29077}" destId="{2BF067D6-A886-4446-B8EB-6ABBD7C809CF}" srcOrd="1" destOrd="0" presId="urn:microsoft.com/office/officeart/2005/8/layout/hierarchy5"/>
    <dgm:cxn modelId="{5627E50A-D8EF-4C55-A936-8DCB3B4AF4C7}" type="presOf" srcId="{157BEFCC-6F74-4E5E-A85D-367B66D9B9F6}" destId="{CEA36BCD-8935-457A-A6B8-BC3DCF9F35ED}" srcOrd="0" destOrd="0" presId="urn:microsoft.com/office/officeart/2005/8/layout/hierarchy5"/>
    <dgm:cxn modelId="{F82C2A1A-3EBF-4E06-AC72-43353DED4954}" type="presOf" srcId="{1E648C2D-A299-4D9B-9D70-DA2F19AE28D0}" destId="{C03EC3D8-060F-4280-8CD0-FFE94B5F8EF5}" srcOrd="0" destOrd="0" presId="urn:microsoft.com/office/officeart/2005/8/layout/hierarchy5"/>
    <dgm:cxn modelId="{ED014CC0-B0CB-44C3-8A15-01E4067713C2}" type="presOf" srcId="{FC9ECC7A-7D2C-4522-ABD4-CF08FCF293BD}" destId="{75FCF956-3203-45BD-96C4-E583B942FD10}" srcOrd="0" destOrd="0" presId="urn:microsoft.com/office/officeart/2005/8/layout/hierarchy5"/>
    <dgm:cxn modelId="{C3A33ABB-2C9D-40B6-90AE-10CF341E97D8}" type="presOf" srcId="{8DA8BFC2-8808-4910-B5E1-3C8D6BCD7750}" destId="{81B68925-2FC6-4BBA-8CDD-093CFC0D5CF3}" srcOrd="0" destOrd="0" presId="urn:microsoft.com/office/officeart/2005/8/layout/hierarchy5"/>
    <dgm:cxn modelId="{766224A7-CFEC-43EF-8E6F-A5D5AD885B9F}" srcId="{43E8EC9A-3D4B-4555-AC08-CDB403F2B6A1}" destId="{7F80D8D1-6914-4B1C-BD03-4C0C15375246}" srcOrd="0" destOrd="0" parTransId="{75ED8BF3-C400-4340-8A9A-2175B839A98E}" sibTransId="{03CDFEB6-129C-4ECF-8D06-36B4AE964D39}"/>
    <dgm:cxn modelId="{7A2645AC-7080-4A27-B649-5C118E3BE752}" srcId="{844A6A92-EA88-4962-8069-641AEB4FC0E0}" destId="{34B8FF27-143F-4A13-B7EA-4ABC34A4A63D}" srcOrd="0" destOrd="0" parTransId="{DAE8696D-2C3B-478A-A3EC-5C6B73F25FAA}" sibTransId="{BBC2E607-A1F1-427E-BE95-241605C5B1C2}"/>
    <dgm:cxn modelId="{20110169-46B8-4D30-AB98-BE5D7A56F5C2}" srcId="{DFFD5ECD-891C-4632-ABCD-71ED209B1790}" destId="{844A6A92-EA88-4962-8069-641AEB4FC0E0}" srcOrd="0" destOrd="0" parTransId="{A0B5BC4C-B687-4DE6-B4FF-47C47D237920}" sibTransId="{AA8D0CFC-8F77-441E-84E1-725C49662BEC}"/>
    <dgm:cxn modelId="{26E86C1C-78DB-4E99-A4F7-972C022651FC}" srcId="{76D41FF3-A712-43DB-9E5F-D98415BC757B}" destId="{1A6D4B14-D933-4DC9-8472-F494C9B4C080}" srcOrd="0" destOrd="0" parTransId="{8DA8BFC2-8808-4910-B5E1-3C8D6BCD7750}" sibTransId="{5BA44B78-058B-4211-9737-92E756432780}"/>
    <dgm:cxn modelId="{54E2BCEE-306F-414C-B25D-9737FCCB16BC}" type="presOf" srcId="{1A6D4B14-D933-4DC9-8472-F494C9B4C080}" destId="{424FD16E-D59F-47DF-91B7-0E0BE18BF3B1}" srcOrd="0" destOrd="0" presId="urn:microsoft.com/office/officeart/2005/8/layout/hierarchy5"/>
    <dgm:cxn modelId="{FF61503A-FE2D-4BA8-91C0-F85BCB95F7D6}" type="presOf" srcId="{B263E29D-5E80-4C52-9574-C60377B85455}" destId="{7E15E373-76A2-4FEB-89AF-03CBF32DD479}" srcOrd="0" destOrd="0" presId="urn:microsoft.com/office/officeart/2005/8/layout/hierarchy5"/>
    <dgm:cxn modelId="{97380C17-3AC9-4E7D-B337-D08E14421C98}" type="presOf" srcId="{96F77C3F-E0B9-4A9C-A0DE-F3D84EC29077}" destId="{A31B3CC7-049B-4333-AC14-6A64DE7BA66F}" srcOrd="0" destOrd="0" presId="urn:microsoft.com/office/officeart/2005/8/layout/hierarchy5"/>
    <dgm:cxn modelId="{EAB52E90-B6AA-484D-BB52-B02164733759}" type="presParOf" srcId="{D0C69872-CBAC-4F4D-9C0A-2B82D545D452}" destId="{F57606A0-F39C-4C38-904B-2BF2A9E64350}" srcOrd="0" destOrd="0" presId="urn:microsoft.com/office/officeart/2005/8/layout/hierarchy5"/>
    <dgm:cxn modelId="{E65C7D8B-AC21-4D81-B3CF-19DA24D8182E}" type="presParOf" srcId="{F57606A0-F39C-4C38-904B-2BF2A9E64350}" destId="{A9F47D00-02B2-4978-87EC-A02C5020526A}" srcOrd="0" destOrd="0" presId="urn:microsoft.com/office/officeart/2005/8/layout/hierarchy5"/>
    <dgm:cxn modelId="{A8F73991-8306-4139-8738-146A144A474A}" type="presParOf" srcId="{A9F47D00-02B2-4978-87EC-A02C5020526A}" destId="{2CCEE058-8C9C-43AF-8FC8-E8A541C0D754}" srcOrd="0" destOrd="0" presId="urn:microsoft.com/office/officeart/2005/8/layout/hierarchy5"/>
    <dgm:cxn modelId="{26DA5B23-AFAE-4DAA-A415-7CD1EC8DCA36}" type="presParOf" srcId="{2CCEE058-8C9C-43AF-8FC8-E8A541C0D754}" destId="{3B36D8EA-E5A3-4FE6-A36F-811D29D2D686}" srcOrd="0" destOrd="0" presId="urn:microsoft.com/office/officeart/2005/8/layout/hierarchy5"/>
    <dgm:cxn modelId="{049DD9C3-D108-4619-B0B1-6F16A36A54C7}" type="presParOf" srcId="{2CCEE058-8C9C-43AF-8FC8-E8A541C0D754}" destId="{FD77D6A7-006E-4AE3-8585-FDA4314C2F41}" srcOrd="1" destOrd="0" presId="urn:microsoft.com/office/officeart/2005/8/layout/hierarchy5"/>
    <dgm:cxn modelId="{2AF80BB3-2963-4D6E-8F54-0020997648B7}" type="presParOf" srcId="{FD77D6A7-006E-4AE3-8585-FDA4314C2F41}" destId="{CEA36BCD-8935-457A-A6B8-BC3DCF9F35ED}" srcOrd="0" destOrd="0" presId="urn:microsoft.com/office/officeart/2005/8/layout/hierarchy5"/>
    <dgm:cxn modelId="{CA215984-C131-4542-BD2F-9608DE309975}" type="presParOf" srcId="{CEA36BCD-8935-457A-A6B8-BC3DCF9F35ED}" destId="{3AF40849-427A-4EEC-B524-842E64F2F64E}" srcOrd="0" destOrd="0" presId="urn:microsoft.com/office/officeart/2005/8/layout/hierarchy5"/>
    <dgm:cxn modelId="{49590283-5939-4846-9733-6977229937FD}" type="presParOf" srcId="{FD77D6A7-006E-4AE3-8585-FDA4314C2F41}" destId="{1A2D7036-A9FC-4EBB-9567-E1A606A37661}" srcOrd="1" destOrd="0" presId="urn:microsoft.com/office/officeart/2005/8/layout/hierarchy5"/>
    <dgm:cxn modelId="{6B3BC8D4-5E19-4298-8F89-975BEBE56EA6}" type="presParOf" srcId="{1A2D7036-A9FC-4EBB-9567-E1A606A37661}" destId="{01E8851A-FA22-418B-8940-DE88EE40DF55}" srcOrd="0" destOrd="0" presId="urn:microsoft.com/office/officeart/2005/8/layout/hierarchy5"/>
    <dgm:cxn modelId="{135953E7-1B1E-4431-8CBD-8B0E24958847}" type="presParOf" srcId="{1A2D7036-A9FC-4EBB-9567-E1A606A37661}" destId="{7DBA0F4E-BE24-4C68-B978-48F7DFFA7E3F}" srcOrd="1" destOrd="0" presId="urn:microsoft.com/office/officeart/2005/8/layout/hierarchy5"/>
    <dgm:cxn modelId="{ADBBC372-40B7-4F6B-88FD-D9F5F6B3ED8D}" type="presParOf" srcId="{7DBA0F4E-BE24-4C68-B978-48F7DFFA7E3F}" destId="{085F447B-D2CE-498D-A9ED-ABCF2E91662E}" srcOrd="0" destOrd="0" presId="urn:microsoft.com/office/officeart/2005/8/layout/hierarchy5"/>
    <dgm:cxn modelId="{7C74822E-8214-4A0D-B0D2-E4FB52927A2E}" type="presParOf" srcId="{085F447B-D2CE-498D-A9ED-ABCF2E91662E}" destId="{B7C26061-2722-43A6-AAB8-0667138336D7}" srcOrd="0" destOrd="0" presId="urn:microsoft.com/office/officeart/2005/8/layout/hierarchy5"/>
    <dgm:cxn modelId="{C1C8DCC6-B454-4B50-80A8-84C3AA34BDD1}" type="presParOf" srcId="{7DBA0F4E-BE24-4C68-B978-48F7DFFA7E3F}" destId="{E291B66E-8EAB-4F4B-83CC-A3396B6A0396}" srcOrd="1" destOrd="0" presId="urn:microsoft.com/office/officeart/2005/8/layout/hierarchy5"/>
    <dgm:cxn modelId="{ABDCF375-AAEC-484F-A046-A1373B4DCDCF}" type="presParOf" srcId="{E291B66E-8EAB-4F4B-83CC-A3396B6A0396}" destId="{949C3FBB-E1D8-4AE5-8D74-BE763CAA00D3}" srcOrd="0" destOrd="0" presId="urn:microsoft.com/office/officeart/2005/8/layout/hierarchy5"/>
    <dgm:cxn modelId="{1C466813-7875-4518-BA68-DA074FBDA859}" type="presParOf" srcId="{E291B66E-8EAB-4F4B-83CC-A3396B6A0396}" destId="{28A46950-AC70-47BC-BEA5-223121B6C5E9}" srcOrd="1" destOrd="0" presId="urn:microsoft.com/office/officeart/2005/8/layout/hierarchy5"/>
    <dgm:cxn modelId="{1954604E-33EF-4AAC-9ED7-F4C558A45240}" type="presParOf" srcId="{28A46950-AC70-47BC-BEA5-223121B6C5E9}" destId="{35DD726F-3C44-40B1-A610-FE68D79EB737}" srcOrd="0" destOrd="0" presId="urn:microsoft.com/office/officeart/2005/8/layout/hierarchy5"/>
    <dgm:cxn modelId="{3EE58CCE-DAF6-4EFA-9CF8-46250B16CD4A}" type="presParOf" srcId="{35DD726F-3C44-40B1-A610-FE68D79EB737}" destId="{68C90189-95CC-4683-978A-E066F6C9F074}" srcOrd="0" destOrd="0" presId="urn:microsoft.com/office/officeart/2005/8/layout/hierarchy5"/>
    <dgm:cxn modelId="{11458976-AB04-458D-90E2-3AE1A32FE080}" type="presParOf" srcId="{28A46950-AC70-47BC-BEA5-223121B6C5E9}" destId="{802F44B1-1D46-465A-B6A0-748A1C19ACAB}" srcOrd="1" destOrd="0" presId="urn:microsoft.com/office/officeart/2005/8/layout/hierarchy5"/>
    <dgm:cxn modelId="{22FB32F4-DDDA-46F8-AFEB-C93414611887}" type="presParOf" srcId="{802F44B1-1D46-465A-B6A0-748A1C19ACAB}" destId="{CBD67A64-F0A1-471D-B26C-6B3EFD78D046}" srcOrd="0" destOrd="0" presId="urn:microsoft.com/office/officeart/2005/8/layout/hierarchy5"/>
    <dgm:cxn modelId="{51D361FD-42A9-410E-8181-855CDADD9BF6}" type="presParOf" srcId="{802F44B1-1D46-465A-B6A0-748A1C19ACAB}" destId="{E063B001-63BC-4B35-B1BF-4654313EF823}" srcOrd="1" destOrd="0" presId="urn:microsoft.com/office/officeart/2005/8/layout/hierarchy5"/>
    <dgm:cxn modelId="{51A1E3F6-99D6-4220-8A5E-9A4C46B6E248}" type="presParOf" srcId="{E063B001-63BC-4B35-B1BF-4654313EF823}" destId="{64D2A8A1-7910-46EB-8B42-8F75FD4E972B}" srcOrd="0" destOrd="0" presId="urn:microsoft.com/office/officeart/2005/8/layout/hierarchy5"/>
    <dgm:cxn modelId="{B5323185-9AF2-432C-B31B-F89BEBCEEE2C}" type="presParOf" srcId="{64D2A8A1-7910-46EB-8B42-8F75FD4E972B}" destId="{B0AC1865-2911-48DF-8785-5DF81DE7E96D}" srcOrd="0" destOrd="0" presId="urn:microsoft.com/office/officeart/2005/8/layout/hierarchy5"/>
    <dgm:cxn modelId="{5F982AD7-7F4E-40FC-8608-1BD05F677C36}" type="presParOf" srcId="{E063B001-63BC-4B35-B1BF-4654313EF823}" destId="{5299586B-BF25-42BE-9343-288147088932}" srcOrd="1" destOrd="0" presId="urn:microsoft.com/office/officeart/2005/8/layout/hierarchy5"/>
    <dgm:cxn modelId="{4D6A24EC-6A5A-4556-89DB-15CA916BB799}" type="presParOf" srcId="{5299586B-BF25-42BE-9343-288147088932}" destId="{948E9685-06F5-4B0E-AED6-36A24ACA7F83}" srcOrd="0" destOrd="0" presId="urn:microsoft.com/office/officeart/2005/8/layout/hierarchy5"/>
    <dgm:cxn modelId="{56DC2D22-1A64-42F8-8FA9-71004A898171}" type="presParOf" srcId="{5299586B-BF25-42BE-9343-288147088932}" destId="{9FEA49FD-3275-4700-BE86-3518506844BB}" srcOrd="1" destOrd="0" presId="urn:microsoft.com/office/officeart/2005/8/layout/hierarchy5"/>
    <dgm:cxn modelId="{EE3F81FD-3861-4A74-BF4A-D6FF78058A27}" type="presParOf" srcId="{9FEA49FD-3275-4700-BE86-3518506844BB}" destId="{DDAC9D73-2A4F-4279-82DB-B1ED7B2AEB1C}" srcOrd="0" destOrd="0" presId="urn:microsoft.com/office/officeart/2005/8/layout/hierarchy5"/>
    <dgm:cxn modelId="{0E7D02E7-FCCE-43BE-ADDE-939E07944EFF}" type="presParOf" srcId="{DDAC9D73-2A4F-4279-82DB-B1ED7B2AEB1C}" destId="{CDBBE973-567E-4615-8842-B75239260053}" srcOrd="0" destOrd="0" presId="urn:microsoft.com/office/officeart/2005/8/layout/hierarchy5"/>
    <dgm:cxn modelId="{80E65B67-7ADB-4C65-A0E3-2CA7EFC4D204}" type="presParOf" srcId="{9FEA49FD-3275-4700-BE86-3518506844BB}" destId="{FB97FAFD-5E10-45CA-81AA-202CD02C3451}" srcOrd="1" destOrd="0" presId="urn:microsoft.com/office/officeart/2005/8/layout/hierarchy5"/>
    <dgm:cxn modelId="{7067F431-19E3-4F16-B3EA-AEED5CCAD60E}" type="presParOf" srcId="{FB97FAFD-5E10-45CA-81AA-202CD02C3451}" destId="{1AFC309E-0071-4ED0-AA38-B95904A4765A}" srcOrd="0" destOrd="0" presId="urn:microsoft.com/office/officeart/2005/8/layout/hierarchy5"/>
    <dgm:cxn modelId="{B892FEB8-FAF6-492B-891F-C18D5AA5CBEB}" type="presParOf" srcId="{FB97FAFD-5E10-45CA-81AA-202CD02C3451}" destId="{4CBCFEC5-3D95-42C0-B17B-025A5DD96144}" srcOrd="1" destOrd="0" presId="urn:microsoft.com/office/officeart/2005/8/layout/hierarchy5"/>
    <dgm:cxn modelId="{17C32E43-5E77-46DB-AD94-F81E5118156A}" type="presParOf" srcId="{4CBCFEC5-3D95-42C0-B17B-025A5DD96144}" destId="{56102EF9-A5CF-4D9D-A294-FB20C8B34FC4}" srcOrd="0" destOrd="0" presId="urn:microsoft.com/office/officeart/2005/8/layout/hierarchy5"/>
    <dgm:cxn modelId="{9A0868F9-5428-425A-8AF5-4B79A879DCE6}" type="presParOf" srcId="{56102EF9-A5CF-4D9D-A294-FB20C8B34FC4}" destId="{04BFB3D6-F224-4856-8FE2-405FD56A5522}" srcOrd="0" destOrd="0" presId="urn:microsoft.com/office/officeart/2005/8/layout/hierarchy5"/>
    <dgm:cxn modelId="{FDA10F9D-E023-4374-B52F-E622C5574577}" type="presParOf" srcId="{4CBCFEC5-3D95-42C0-B17B-025A5DD96144}" destId="{6F7916D9-59B3-4671-AFD4-9989C503D5A5}" srcOrd="1" destOrd="0" presId="urn:microsoft.com/office/officeart/2005/8/layout/hierarchy5"/>
    <dgm:cxn modelId="{895375AE-2B18-4A85-AD0C-AFBB986A710B}" type="presParOf" srcId="{6F7916D9-59B3-4671-AFD4-9989C503D5A5}" destId="{79333830-5EA5-48D5-A433-A2311E867FD2}" srcOrd="0" destOrd="0" presId="urn:microsoft.com/office/officeart/2005/8/layout/hierarchy5"/>
    <dgm:cxn modelId="{07996C74-E416-4118-9EFC-3388AD3787E4}" type="presParOf" srcId="{6F7916D9-59B3-4671-AFD4-9989C503D5A5}" destId="{F5770FCF-FFBE-461B-A19C-0F897D50333C}" srcOrd="1" destOrd="0" presId="urn:microsoft.com/office/officeart/2005/8/layout/hierarchy5"/>
    <dgm:cxn modelId="{2DD041CB-3245-4FB9-B363-86FE851107E3}" type="presParOf" srcId="{4CBCFEC5-3D95-42C0-B17B-025A5DD96144}" destId="{7E15E373-76A2-4FEB-89AF-03CBF32DD479}" srcOrd="2" destOrd="0" presId="urn:microsoft.com/office/officeart/2005/8/layout/hierarchy5"/>
    <dgm:cxn modelId="{0D89FAB2-8D63-4C4A-B960-F1BA818AFEA4}" type="presParOf" srcId="{7E15E373-76A2-4FEB-89AF-03CBF32DD479}" destId="{76B4ABCF-EF44-41EA-A977-6587ACD0C5F8}" srcOrd="0" destOrd="0" presId="urn:microsoft.com/office/officeart/2005/8/layout/hierarchy5"/>
    <dgm:cxn modelId="{1F26B098-0ABA-4953-A9CC-7B7F0BEE5FCA}" type="presParOf" srcId="{4CBCFEC5-3D95-42C0-B17B-025A5DD96144}" destId="{721C8343-EB3B-450D-8D0A-0A19B40B3261}" srcOrd="3" destOrd="0" presId="urn:microsoft.com/office/officeart/2005/8/layout/hierarchy5"/>
    <dgm:cxn modelId="{B99A0E3C-753A-4FE8-9126-821D3D12C5AA}" type="presParOf" srcId="{721C8343-EB3B-450D-8D0A-0A19B40B3261}" destId="{2695BAA4-44BB-44E3-96DC-F32CDA8CFBF3}" srcOrd="0" destOrd="0" presId="urn:microsoft.com/office/officeart/2005/8/layout/hierarchy5"/>
    <dgm:cxn modelId="{B5B1FCB9-A2D8-4EFC-AF65-8D9C92895A9C}" type="presParOf" srcId="{721C8343-EB3B-450D-8D0A-0A19B40B3261}" destId="{99140BC8-2119-46B5-8A81-1F6EEBC762B8}" srcOrd="1" destOrd="0" presId="urn:microsoft.com/office/officeart/2005/8/layout/hierarchy5"/>
    <dgm:cxn modelId="{23AA8DA0-FBB3-4864-BD5E-767A6AC57378}" type="presParOf" srcId="{9FEA49FD-3275-4700-BE86-3518506844BB}" destId="{A63685EB-3767-40BF-8304-8DA87F02F032}" srcOrd="2" destOrd="0" presId="urn:microsoft.com/office/officeart/2005/8/layout/hierarchy5"/>
    <dgm:cxn modelId="{3977FB3F-E8F4-43B4-A306-BC50107F0C96}" type="presParOf" srcId="{A63685EB-3767-40BF-8304-8DA87F02F032}" destId="{EA0FEBCD-54E6-477A-B467-D24ACCBF7F2D}" srcOrd="0" destOrd="0" presId="urn:microsoft.com/office/officeart/2005/8/layout/hierarchy5"/>
    <dgm:cxn modelId="{52773B31-590F-4E91-9D1F-8078757BA99E}" type="presParOf" srcId="{9FEA49FD-3275-4700-BE86-3518506844BB}" destId="{B4817F68-D7C7-4A24-B74B-D875576EC260}" srcOrd="3" destOrd="0" presId="urn:microsoft.com/office/officeart/2005/8/layout/hierarchy5"/>
    <dgm:cxn modelId="{17D5A070-FF9C-4060-90A2-005737F992E7}" type="presParOf" srcId="{B4817F68-D7C7-4A24-B74B-D875576EC260}" destId="{71AF86C2-5FEF-4446-8A05-C241B3A000A0}" srcOrd="0" destOrd="0" presId="urn:microsoft.com/office/officeart/2005/8/layout/hierarchy5"/>
    <dgm:cxn modelId="{CD7D1C90-4C19-414D-851D-EEEB3A4156BF}" type="presParOf" srcId="{B4817F68-D7C7-4A24-B74B-D875576EC260}" destId="{5AB038C1-963D-43EA-8347-DD4FB9F7365E}" srcOrd="1" destOrd="0" presId="urn:microsoft.com/office/officeart/2005/8/layout/hierarchy5"/>
    <dgm:cxn modelId="{9BD41AC8-E9E9-42B3-9B89-8A4B54EAABA9}" type="presParOf" srcId="{7DBA0F4E-BE24-4C68-B978-48F7DFFA7E3F}" destId="{A31B3CC7-049B-4333-AC14-6A64DE7BA66F}" srcOrd="2" destOrd="0" presId="urn:microsoft.com/office/officeart/2005/8/layout/hierarchy5"/>
    <dgm:cxn modelId="{CF5B9B02-746F-4A37-BBA2-396C7001D3C9}" type="presParOf" srcId="{A31B3CC7-049B-4333-AC14-6A64DE7BA66F}" destId="{2BF067D6-A886-4446-B8EB-6ABBD7C809CF}" srcOrd="0" destOrd="0" presId="urn:microsoft.com/office/officeart/2005/8/layout/hierarchy5"/>
    <dgm:cxn modelId="{52A35BCB-5B40-474F-A1B6-8FEC69943928}" type="presParOf" srcId="{7DBA0F4E-BE24-4C68-B978-48F7DFFA7E3F}" destId="{F9EA0D0F-F38A-4524-8860-480EDF899583}" srcOrd="3" destOrd="0" presId="urn:microsoft.com/office/officeart/2005/8/layout/hierarchy5"/>
    <dgm:cxn modelId="{65B7EF7B-71B1-4EF4-A2FA-141DECC041F7}" type="presParOf" srcId="{F9EA0D0F-F38A-4524-8860-480EDF899583}" destId="{75FCF956-3203-45BD-96C4-E583B942FD10}" srcOrd="0" destOrd="0" presId="urn:microsoft.com/office/officeart/2005/8/layout/hierarchy5"/>
    <dgm:cxn modelId="{4C2A0537-73E2-48CA-8C3F-2D540AD4193B}" type="presParOf" srcId="{F9EA0D0F-F38A-4524-8860-480EDF899583}" destId="{51EDE62F-5EAB-4F8F-A5CB-000451F4876B}" srcOrd="1" destOrd="0" presId="urn:microsoft.com/office/officeart/2005/8/layout/hierarchy5"/>
    <dgm:cxn modelId="{BD0D9915-A2BB-4EF5-B665-8B31CBD5E1D5}" type="presParOf" srcId="{51EDE62F-5EAB-4F8F-A5CB-000451F4876B}" destId="{C03EC3D8-060F-4280-8CD0-FFE94B5F8EF5}" srcOrd="0" destOrd="0" presId="urn:microsoft.com/office/officeart/2005/8/layout/hierarchy5"/>
    <dgm:cxn modelId="{8238A386-2472-440B-A9A5-EA66CCA292FB}" type="presParOf" srcId="{C03EC3D8-060F-4280-8CD0-FFE94B5F8EF5}" destId="{4C45E255-3FAB-45F8-A9C8-CE940A52332D}" srcOrd="0" destOrd="0" presId="urn:microsoft.com/office/officeart/2005/8/layout/hierarchy5"/>
    <dgm:cxn modelId="{41F91936-CB96-4D7F-9A85-A164CBFEB396}" type="presParOf" srcId="{51EDE62F-5EAB-4F8F-A5CB-000451F4876B}" destId="{EA8275FE-CE45-42E9-8C4F-494D94C14C2A}" srcOrd="1" destOrd="0" presId="urn:microsoft.com/office/officeart/2005/8/layout/hierarchy5"/>
    <dgm:cxn modelId="{74395E3A-A886-4B56-91AE-8F7E62C61131}" type="presParOf" srcId="{EA8275FE-CE45-42E9-8C4F-494D94C14C2A}" destId="{3C64BED2-0755-4623-B9A4-EBD8EAE6C312}" srcOrd="0" destOrd="0" presId="urn:microsoft.com/office/officeart/2005/8/layout/hierarchy5"/>
    <dgm:cxn modelId="{5C1EA5C6-ABF7-46C9-99A0-3CAB3ED56E24}" type="presParOf" srcId="{EA8275FE-CE45-42E9-8C4F-494D94C14C2A}" destId="{71B0024F-7AA0-4EA9-A63D-3F76E79EEB32}" srcOrd="1" destOrd="0" presId="urn:microsoft.com/office/officeart/2005/8/layout/hierarchy5"/>
    <dgm:cxn modelId="{06D9E613-27BB-4046-916E-D1CC16115CCB}" type="presParOf" srcId="{71B0024F-7AA0-4EA9-A63D-3F76E79EEB32}" destId="{81B68925-2FC6-4BBA-8CDD-093CFC0D5CF3}" srcOrd="0" destOrd="0" presId="urn:microsoft.com/office/officeart/2005/8/layout/hierarchy5"/>
    <dgm:cxn modelId="{8A1F36CF-118E-461E-A1A7-C337973E65E1}" type="presParOf" srcId="{81B68925-2FC6-4BBA-8CDD-093CFC0D5CF3}" destId="{2653F9A2-F728-494E-9EA9-2363DAAFF046}" srcOrd="0" destOrd="0" presId="urn:microsoft.com/office/officeart/2005/8/layout/hierarchy5"/>
    <dgm:cxn modelId="{B32DE9F2-BF4B-4632-9420-AB246983D2A2}" type="presParOf" srcId="{71B0024F-7AA0-4EA9-A63D-3F76E79EEB32}" destId="{FD388143-74EB-4C9B-8DD5-6CA8492CA408}" srcOrd="1" destOrd="0" presId="urn:microsoft.com/office/officeart/2005/8/layout/hierarchy5"/>
    <dgm:cxn modelId="{E9B396AA-3778-47DF-87B5-5A321EABA033}" type="presParOf" srcId="{FD388143-74EB-4C9B-8DD5-6CA8492CA408}" destId="{424FD16E-D59F-47DF-91B7-0E0BE18BF3B1}" srcOrd="0" destOrd="0" presId="urn:microsoft.com/office/officeart/2005/8/layout/hierarchy5"/>
    <dgm:cxn modelId="{F390C637-E33C-4FF4-8C57-3F02EDFC8AD6}" type="presParOf" srcId="{FD388143-74EB-4C9B-8DD5-6CA8492CA408}" destId="{1AD20F15-F9BF-4DA5-873C-A31F67ACE4CE}" srcOrd="1" destOrd="0" presId="urn:microsoft.com/office/officeart/2005/8/layout/hierarchy5"/>
    <dgm:cxn modelId="{60A101BB-67A7-4C59-8ED5-4FF517E0CE83}" type="presParOf" srcId="{FD77D6A7-006E-4AE3-8585-FDA4314C2F41}" destId="{8B67E7B2-74F5-4560-B3B3-4144868AB744}" srcOrd="2" destOrd="0" presId="urn:microsoft.com/office/officeart/2005/8/layout/hierarchy5"/>
    <dgm:cxn modelId="{346531F6-A4D2-4EBB-971D-4573E9254A24}" type="presParOf" srcId="{8B67E7B2-74F5-4560-B3B3-4144868AB744}" destId="{60B2664A-BD89-4AAA-BB8F-A1CFFD0BB0A6}" srcOrd="0" destOrd="0" presId="urn:microsoft.com/office/officeart/2005/8/layout/hierarchy5"/>
    <dgm:cxn modelId="{75EA2A21-8B02-42E4-86F8-E6D92F54EB67}" type="presParOf" srcId="{FD77D6A7-006E-4AE3-8585-FDA4314C2F41}" destId="{72986A0D-83E6-4B50-B319-E7F04E415338}" srcOrd="3" destOrd="0" presId="urn:microsoft.com/office/officeart/2005/8/layout/hierarchy5"/>
    <dgm:cxn modelId="{1E19B2D4-31C0-4831-8D1D-B0DB6A02E74B}" type="presParOf" srcId="{72986A0D-83E6-4B50-B319-E7F04E415338}" destId="{7990E7CE-86D9-473C-BD52-E9C0B0B78B7F}" srcOrd="0" destOrd="0" presId="urn:microsoft.com/office/officeart/2005/8/layout/hierarchy5"/>
    <dgm:cxn modelId="{0F231EB4-98D1-4F08-A951-BBFE46634452}" type="presParOf" srcId="{72986A0D-83E6-4B50-B319-E7F04E415338}" destId="{C6EB35EF-97AF-42B2-B02B-017891B74E94}" srcOrd="1" destOrd="0" presId="urn:microsoft.com/office/officeart/2005/8/layout/hierarchy5"/>
    <dgm:cxn modelId="{7FB808E5-D920-4E91-8709-5C0208292556}" type="presParOf" srcId="{C6EB35EF-97AF-42B2-B02B-017891B74E94}" destId="{8947E65E-8B58-4A44-A959-426A8E6CD350}" srcOrd="0" destOrd="0" presId="urn:microsoft.com/office/officeart/2005/8/layout/hierarchy5"/>
    <dgm:cxn modelId="{3CA09746-5C11-461C-BA5F-049B7CA153E5}" type="presParOf" srcId="{8947E65E-8B58-4A44-A959-426A8E6CD350}" destId="{A34F1331-8C56-40F6-A03A-DE0A1C945AAA}" srcOrd="0" destOrd="0" presId="urn:microsoft.com/office/officeart/2005/8/layout/hierarchy5"/>
    <dgm:cxn modelId="{BF33C05C-D6EC-4B74-90DF-5DD1A226310C}" type="presParOf" srcId="{C6EB35EF-97AF-42B2-B02B-017891B74E94}" destId="{3E2FE4B7-4FD9-46BB-AF28-5F77D004F724}" srcOrd="1" destOrd="0" presId="urn:microsoft.com/office/officeart/2005/8/layout/hierarchy5"/>
    <dgm:cxn modelId="{65A8AE1B-19F8-41D1-A816-EC4128F1F555}" type="presParOf" srcId="{3E2FE4B7-4FD9-46BB-AF28-5F77D004F724}" destId="{9DC802A4-D3E1-4898-9807-3445538D247A}" srcOrd="0" destOrd="0" presId="urn:microsoft.com/office/officeart/2005/8/layout/hierarchy5"/>
    <dgm:cxn modelId="{CCB91567-45F2-411A-957B-4DF7E98F8761}" type="presParOf" srcId="{3E2FE4B7-4FD9-46BB-AF28-5F77D004F724}" destId="{927EF900-2A99-4222-8EC4-E9BFEC6DD4AD}" srcOrd="1" destOrd="0" presId="urn:microsoft.com/office/officeart/2005/8/layout/hierarchy5"/>
    <dgm:cxn modelId="{AA253FA0-BF5A-44A7-945B-D70F3F0E7D71}" type="presParOf" srcId="{D0C69872-CBAC-4F4D-9C0A-2B82D545D452}" destId="{CF664C16-BA6C-4AA5-A161-A5D65443FF28}" srcOrd="1" destOrd="0" presId="urn:microsoft.com/office/officeart/2005/8/layout/hierarchy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36D8EA-E5A3-4FE6-A36F-811D29D2D686}">
      <dsp:nvSpPr>
        <dsp:cNvPr id="0" name=""/>
        <dsp:cNvSpPr/>
      </dsp:nvSpPr>
      <dsp:spPr>
        <a:xfrm>
          <a:off x="4607" y="1286194"/>
          <a:ext cx="784293" cy="39214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r>
            <a:rPr lang="en-US" sz="900" kern="1200" dirty="0" smtClean="0">
              <a:solidFill>
                <a:schemeClr val="tx1"/>
              </a:solidFill>
            </a:rPr>
            <a:t>/</a:t>
          </a:r>
          <a:r>
            <a:rPr lang="en-US" sz="900" kern="1200" dirty="0" err="1" smtClean="0">
              <a:solidFill>
                <a:schemeClr val="tx1"/>
              </a:solidFill>
            </a:rPr>
            <a:t>sls</a:t>
          </a:r>
          <a:endParaRPr lang="en-US" sz="900" kern="1200" dirty="0">
            <a:solidFill>
              <a:schemeClr val="tx1"/>
            </a:solidFill>
          </a:endParaRPr>
        </a:p>
      </dsp:txBody>
      <dsp:txXfrm>
        <a:off x="16093" y="1297680"/>
        <a:ext cx="761321" cy="369174"/>
      </dsp:txXfrm>
    </dsp:sp>
    <dsp:sp modelId="{CEA36BCD-8935-457A-A6B8-BC3DCF9F35ED}">
      <dsp:nvSpPr>
        <dsp:cNvPr id="0" name=""/>
        <dsp:cNvSpPr/>
      </dsp:nvSpPr>
      <dsp:spPr>
        <a:xfrm rot="18770822">
          <a:off x="715100" y="1297729"/>
          <a:ext cx="461319" cy="30849"/>
        </a:xfrm>
        <a:custGeom>
          <a:avLst/>
          <a:gdLst/>
          <a:ahLst/>
          <a:cxnLst/>
          <a:rect l="0" t="0" r="0" b="0"/>
          <a:pathLst>
            <a:path>
              <a:moveTo>
                <a:pt x="0" y="15424"/>
              </a:moveTo>
              <a:lnTo>
                <a:pt x="461319" y="1542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solidFill>
              <a:schemeClr val="tx1"/>
            </a:solidFill>
          </a:endParaRPr>
        </a:p>
      </dsp:txBody>
      <dsp:txXfrm>
        <a:off x="934227" y="1301621"/>
        <a:ext cx="23065" cy="23065"/>
      </dsp:txXfrm>
    </dsp:sp>
    <dsp:sp modelId="{01E8851A-FA22-418B-8940-DE88EE40DF55}">
      <dsp:nvSpPr>
        <dsp:cNvPr id="0" name=""/>
        <dsp:cNvSpPr/>
      </dsp:nvSpPr>
      <dsp:spPr>
        <a:xfrm>
          <a:off x="1102619" y="947967"/>
          <a:ext cx="784293" cy="39214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r>
            <a:rPr lang="en-US" sz="900" kern="1200" dirty="0" smtClean="0">
              <a:solidFill>
                <a:schemeClr val="tx1"/>
              </a:solidFill>
            </a:rPr>
            <a:t>X02DA</a:t>
          </a:r>
          <a:endParaRPr lang="en-US" sz="900" kern="1200" dirty="0">
            <a:solidFill>
              <a:schemeClr val="tx1"/>
            </a:solidFill>
          </a:endParaRPr>
        </a:p>
      </dsp:txBody>
      <dsp:txXfrm>
        <a:off x="1114105" y="959453"/>
        <a:ext cx="761321" cy="369174"/>
      </dsp:txXfrm>
    </dsp:sp>
    <dsp:sp modelId="{085F447B-D2CE-498D-A9ED-ABCF2E91662E}">
      <dsp:nvSpPr>
        <dsp:cNvPr id="0" name=""/>
        <dsp:cNvSpPr/>
      </dsp:nvSpPr>
      <dsp:spPr>
        <a:xfrm rot="19457599">
          <a:off x="1850599" y="1015873"/>
          <a:ext cx="386344" cy="30849"/>
        </a:xfrm>
        <a:custGeom>
          <a:avLst/>
          <a:gdLst/>
          <a:ahLst/>
          <a:cxnLst/>
          <a:rect l="0" t="0" r="0" b="0"/>
          <a:pathLst>
            <a:path>
              <a:moveTo>
                <a:pt x="0" y="15424"/>
              </a:moveTo>
              <a:lnTo>
                <a:pt x="386344" y="1542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solidFill>
              <a:schemeClr val="tx1"/>
            </a:solidFill>
          </a:endParaRPr>
        </a:p>
      </dsp:txBody>
      <dsp:txXfrm>
        <a:off x="2034113" y="1021640"/>
        <a:ext cx="19317" cy="19317"/>
      </dsp:txXfrm>
    </dsp:sp>
    <dsp:sp modelId="{949C3FBB-E1D8-4AE5-8D74-BE763CAA00D3}">
      <dsp:nvSpPr>
        <dsp:cNvPr id="0" name=""/>
        <dsp:cNvSpPr/>
      </dsp:nvSpPr>
      <dsp:spPr>
        <a:xfrm>
          <a:off x="2200630" y="722483"/>
          <a:ext cx="784293" cy="39214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r>
            <a:rPr lang="en-US" sz="900" kern="1200" dirty="0" smtClean="0">
              <a:solidFill>
                <a:schemeClr val="tx1"/>
              </a:solidFill>
            </a:rPr>
            <a:t>Data10</a:t>
          </a:r>
          <a:endParaRPr lang="en-US" sz="900" kern="1200" dirty="0">
            <a:solidFill>
              <a:schemeClr val="tx1"/>
            </a:solidFill>
          </a:endParaRPr>
        </a:p>
      </dsp:txBody>
      <dsp:txXfrm>
        <a:off x="2212116" y="733969"/>
        <a:ext cx="761321" cy="369174"/>
      </dsp:txXfrm>
    </dsp:sp>
    <dsp:sp modelId="{35DD726F-3C44-40B1-A610-FE68D79EB737}">
      <dsp:nvSpPr>
        <dsp:cNvPr id="0" name=""/>
        <dsp:cNvSpPr/>
      </dsp:nvSpPr>
      <dsp:spPr>
        <a:xfrm>
          <a:off x="2984924" y="903131"/>
          <a:ext cx="313717" cy="30849"/>
        </a:xfrm>
        <a:custGeom>
          <a:avLst/>
          <a:gdLst/>
          <a:ahLst/>
          <a:cxnLst/>
          <a:rect l="0" t="0" r="0" b="0"/>
          <a:pathLst>
            <a:path>
              <a:moveTo>
                <a:pt x="0" y="15424"/>
              </a:moveTo>
              <a:lnTo>
                <a:pt x="313717" y="1542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solidFill>
              <a:schemeClr val="tx1"/>
            </a:solidFill>
          </a:endParaRPr>
        </a:p>
      </dsp:txBody>
      <dsp:txXfrm>
        <a:off x="3133939" y="910713"/>
        <a:ext cx="15685" cy="15685"/>
      </dsp:txXfrm>
    </dsp:sp>
    <dsp:sp modelId="{CBD67A64-F0A1-471D-B26C-6B3EFD78D046}">
      <dsp:nvSpPr>
        <dsp:cNvPr id="0" name=""/>
        <dsp:cNvSpPr/>
      </dsp:nvSpPr>
      <dsp:spPr>
        <a:xfrm>
          <a:off x="3298641" y="722483"/>
          <a:ext cx="784293" cy="39214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r>
            <a:rPr lang="en-US" sz="900" kern="1200" dirty="0" smtClean="0">
              <a:solidFill>
                <a:schemeClr val="tx1"/>
              </a:solidFill>
            </a:rPr>
            <a:t>e12345</a:t>
          </a:r>
          <a:endParaRPr lang="en-US" sz="900" kern="1200" dirty="0">
            <a:solidFill>
              <a:schemeClr val="tx1"/>
            </a:solidFill>
          </a:endParaRPr>
        </a:p>
      </dsp:txBody>
      <dsp:txXfrm>
        <a:off x="3310127" y="733969"/>
        <a:ext cx="761321" cy="369174"/>
      </dsp:txXfrm>
    </dsp:sp>
    <dsp:sp modelId="{64D2A8A1-7910-46EB-8B42-8F75FD4E972B}">
      <dsp:nvSpPr>
        <dsp:cNvPr id="0" name=""/>
        <dsp:cNvSpPr/>
      </dsp:nvSpPr>
      <dsp:spPr>
        <a:xfrm>
          <a:off x="4082935" y="903131"/>
          <a:ext cx="313717" cy="30849"/>
        </a:xfrm>
        <a:custGeom>
          <a:avLst/>
          <a:gdLst/>
          <a:ahLst/>
          <a:cxnLst/>
          <a:rect l="0" t="0" r="0" b="0"/>
          <a:pathLst>
            <a:path>
              <a:moveTo>
                <a:pt x="0" y="15424"/>
              </a:moveTo>
              <a:lnTo>
                <a:pt x="313717" y="1542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solidFill>
              <a:schemeClr val="tx1"/>
            </a:solidFill>
          </a:endParaRPr>
        </a:p>
      </dsp:txBody>
      <dsp:txXfrm>
        <a:off x="4231951" y="910713"/>
        <a:ext cx="15685" cy="15685"/>
      </dsp:txXfrm>
    </dsp:sp>
    <dsp:sp modelId="{948E9685-06F5-4B0E-AED6-36A24ACA7F83}">
      <dsp:nvSpPr>
        <dsp:cNvPr id="0" name=""/>
        <dsp:cNvSpPr/>
      </dsp:nvSpPr>
      <dsp:spPr>
        <a:xfrm>
          <a:off x="4396652" y="722483"/>
          <a:ext cx="784293" cy="39214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r>
            <a:rPr lang="en-US" sz="900" kern="1200" dirty="0" smtClean="0">
              <a:solidFill>
                <a:schemeClr val="tx1"/>
              </a:solidFill>
            </a:rPr>
            <a:t>sample</a:t>
          </a:r>
          <a:endParaRPr lang="en-US" sz="900" kern="1200" dirty="0">
            <a:solidFill>
              <a:schemeClr val="tx1"/>
            </a:solidFill>
          </a:endParaRPr>
        </a:p>
      </dsp:txBody>
      <dsp:txXfrm>
        <a:off x="4408138" y="733969"/>
        <a:ext cx="761321" cy="369174"/>
      </dsp:txXfrm>
    </dsp:sp>
    <dsp:sp modelId="{DDAC9D73-2A4F-4279-82DB-B1ED7B2AEB1C}">
      <dsp:nvSpPr>
        <dsp:cNvPr id="0" name=""/>
        <dsp:cNvSpPr/>
      </dsp:nvSpPr>
      <dsp:spPr>
        <a:xfrm rot="19457599">
          <a:off x="5144633" y="790389"/>
          <a:ext cx="386344" cy="30849"/>
        </a:xfrm>
        <a:custGeom>
          <a:avLst/>
          <a:gdLst/>
          <a:ahLst/>
          <a:cxnLst/>
          <a:rect l="0" t="0" r="0" b="0"/>
          <a:pathLst>
            <a:path>
              <a:moveTo>
                <a:pt x="0" y="15424"/>
              </a:moveTo>
              <a:lnTo>
                <a:pt x="386344" y="1542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solidFill>
              <a:schemeClr val="tx1"/>
            </a:solidFill>
          </a:endParaRPr>
        </a:p>
      </dsp:txBody>
      <dsp:txXfrm>
        <a:off x="5328146" y="796155"/>
        <a:ext cx="19317" cy="19317"/>
      </dsp:txXfrm>
    </dsp:sp>
    <dsp:sp modelId="{1AFC309E-0071-4ED0-AA38-B95904A4765A}">
      <dsp:nvSpPr>
        <dsp:cNvPr id="0" name=""/>
        <dsp:cNvSpPr/>
      </dsp:nvSpPr>
      <dsp:spPr>
        <a:xfrm>
          <a:off x="5494664" y="496998"/>
          <a:ext cx="784293" cy="392146"/>
        </a:xfrm>
        <a:prstGeom prst="roundRect">
          <a:avLst>
            <a:gd name="adj" fmla="val 10000"/>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r>
            <a:rPr lang="en-US" sz="900" kern="1200" dirty="0" smtClean="0">
              <a:solidFill>
                <a:schemeClr val="tx1"/>
              </a:solidFill>
            </a:rPr>
            <a:t>Measurement-run-1</a:t>
          </a:r>
          <a:endParaRPr lang="en-US" sz="900" kern="1200" dirty="0">
            <a:solidFill>
              <a:schemeClr val="tx1"/>
            </a:solidFill>
          </a:endParaRPr>
        </a:p>
      </dsp:txBody>
      <dsp:txXfrm>
        <a:off x="5506150" y="508484"/>
        <a:ext cx="761321" cy="369174"/>
      </dsp:txXfrm>
    </dsp:sp>
    <dsp:sp modelId="{56102EF9-A5CF-4D9D-A294-FB20C8B34FC4}">
      <dsp:nvSpPr>
        <dsp:cNvPr id="0" name=""/>
        <dsp:cNvSpPr/>
      </dsp:nvSpPr>
      <dsp:spPr>
        <a:xfrm rot="19457599">
          <a:off x="6242644" y="564905"/>
          <a:ext cx="386344" cy="30849"/>
        </a:xfrm>
        <a:custGeom>
          <a:avLst/>
          <a:gdLst/>
          <a:ahLst/>
          <a:cxnLst/>
          <a:rect l="0" t="0" r="0" b="0"/>
          <a:pathLst>
            <a:path>
              <a:moveTo>
                <a:pt x="0" y="15424"/>
              </a:moveTo>
              <a:lnTo>
                <a:pt x="386344" y="1542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solidFill>
              <a:schemeClr val="tx1"/>
            </a:solidFill>
          </a:endParaRPr>
        </a:p>
      </dsp:txBody>
      <dsp:txXfrm>
        <a:off x="6426157" y="570671"/>
        <a:ext cx="19317" cy="19317"/>
      </dsp:txXfrm>
    </dsp:sp>
    <dsp:sp modelId="{79333830-5EA5-48D5-A433-A2311E867FD2}">
      <dsp:nvSpPr>
        <dsp:cNvPr id="0" name=""/>
        <dsp:cNvSpPr/>
      </dsp:nvSpPr>
      <dsp:spPr>
        <a:xfrm>
          <a:off x="6592675" y="271514"/>
          <a:ext cx="784293" cy="392146"/>
        </a:xfrm>
        <a:prstGeom prst="roundRect">
          <a:avLst>
            <a:gd name="adj" fmla="val 10000"/>
          </a:avLst>
        </a:prstGeom>
        <a:gradFill flip="none" rotWithShape="1">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5400000" scaled="1"/>
          <a:tileRect/>
        </a:gra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r>
            <a:rPr lang="en-US" sz="900" kern="1200" dirty="0" smtClean="0">
              <a:solidFill>
                <a:schemeClr val="tx1"/>
              </a:solidFill>
            </a:rPr>
            <a:t>Imagefile1</a:t>
          </a:r>
          <a:endParaRPr lang="en-US" sz="900" kern="1200" dirty="0">
            <a:solidFill>
              <a:schemeClr val="tx1"/>
            </a:solidFill>
          </a:endParaRPr>
        </a:p>
      </dsp:txBody>
      <dsp:txXfrm>
        <a:off x="6604161" y="283000"/>
        <a:ext cx="761321" cy="369174"/>
      </dsp:txXfrm>
    </dsp:sp>
    <dsp:sp modelId="{7E15E373-76A2-4FEB-89AF-03CBF32DD479}">
      <dsp:nvSpPr>
        <dsp:cNvPr id="0" name=""/>
        <dsp:cNvSpPr/>
      </dsp:nvSpPr>
      <dsp:spPr>
        <a:xfrm rot="2142401">
          <a:off x="6242644" y="790389"/>
          <a:ext cx="386344" cy="30849"/>
        </a:xfrm>
        <a:custGeom>
          <a:avLst/>
          <a:gdLst/>
          <a:ahLst/>
          <a:cxnLst/>
          <a:rect l="0" t="0" r="0" b="0"/>
          <a:pathLst>
            <a:path>
              <a:moveTo>
                <a:pt x="0" y="15424"/>
              </a:moveTo>
              <a:lnTo>
                <a:pt x="386344" y="1542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solidFill>
              <a:schemeClr val="tx1"/>
            </a:solidFill>
          </a:endParaRPr>
        </a:p>
      </dsp:txBody>
      <dsp:txXfrm>
        <a:off x="6426157" y="796155"/>
        <a:ext cx="19317" cy="19317"/>
      </dsp:txXfrm>
    </dsp:sp>
    <dsp:sp modelId="{2695BAA4-44BB-44E3-96DC-F32CDA8CFBF3}">
      <dsp:nvSpPr>
        <dsp:cNvPr id="0" name=""/>
        <dsp:cNvSpPr/>
      </dsp:nvSpPr>
      <dsp:spPr>
        <a:xfrm>
          <a:off x="6592675" y="722483"/>
          <a:ext cx="784293" cy="392146"/>
        </a:xfrm>
        <a:prstGeom prst="roundRect">
          <a:avLst>
            <a:gd name="adj" fmla="val 10000"/>
          </a:avLst>
        </a:prstGeom>
        <a:gradFill flip="none" rotWithShape="1">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5400000" scaled="1"/>
          <a:tileRect/>
        </a:gra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r>
            <a:rPr lang="en-US" sz="900" kern="1200" dirty="0" smtClean="0">
              <a:solidFill>
                <a:schemeClr val="tx1"/>
              </a:solidFill>
            </a:rPr>
            <a:t>imagefile2</a:t>
          </a:r>
          <a:endParaRPr lang="en-US" sz="900" kern="1200" dirty="0">
            <a:solidFill>
              <a:schemeClr val="tx1"/>
            </a:solidFill>
          </a:endParaRPr>
        </a:p>
      </dsp:txBody>
      <dsp:txXfrm>
        <a:off x="6604161" y="733969"/>
        <a:ext cx="761321" cy="369174"/>
      </dsp:txXfrm>
    </dsp:sp>
    <dsp:sp modelId="{A63685EB-3767-40BF-8304-8DA87F02F032}">
      <dsp:nvSpPr>
        <dsp:cNvPr id="0" name=""/>
        <dsp:cNvSpPr/>
      </dsp:nvSpPr>
      <dsp:spPr>
        <a:xfrm rot="2142401">
          <a:off x="5144633" y="1015873"/>
          <a:ext cx="386344" cy="30849"/>
        </a:xfrm>
        <a:custGeom>
          <a:avLst/>
          <a:gdLst/>
          <a:ahLst/>
          <a:cxnLst/>
          <a:rect l="0" t="0" r="0" b="0"/>
          <a:pathLst>
            <a:path>
              <a:moveTo>
                <a:pt x="0" y="15424"/>
              </a:moveTo>
              <a:lnTo>
                <a:pt x="386344" y="1542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solidFill>
              <a:schemeClr val="tx1"/>
            </a:solidFill>
          </a:endParaRPr>
        </a:p>
      </dsp:txBody>
      <dsp:txXfrm>
        <a:off x="5328146" y="1021640"/>
        <a:ext cx="19317" cy="19317"/>
      </dsp:txXfrm>
    </dsp:sp>
    <dsp:sp modelId="{71AF86C2-5FEF-4446-8A05-C241B3A000A0}">
      <dsp:nvSpPr>
        <dsp:cNvPr id="0" name=""/>
        <dsp:cNvSpPr/>
      </dsp:nvSpPr>
      <dsp:spPr>
        <a:xfrm>
          <a:off x="5494664" y="947967"/>
          <a:ext cx="784293" cy="392146"/>
        </a:xfrm>
        <a:prstGeom prst="roundRect">
          <a:avLst>
            <a:gd name="adj" fmla="val 10000"/>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r>
            <a:rPr lang="en-US" sz="900" kern="1200" dirty="0" smtClean="0">
              <a:solidFill>
                <a:schemeClr val="tx1"/>
              </a:solidFill>
            </a:rPr>
            <a:t>Measurement-run2</a:t>
          </a:r>
          <a:endParaRPr lang="en-US" sz="900" kern="1200" dirty="0">
            <a:solidFill>
              <a:schemeClr val="tx1"/>
            </a:solidFill>
          </a:endParaRPr>
        </a:p>
      </dsp:txBody>
      <dsp:txXfrm>
        <a:off x="5506150" y="959453"/>
        <a:ext cx="761321" cy="369174"/>
      </dsp:txXfrm>
    </dsp:sp>
    <dsp:sp modelId="{A31B3CC7-049B-4333-AC14-6A64DE7BA66F}">
      <dsp:nvSpPr>
        <dsp:cNvPr id="0" name=""/>
        <dsp:cNvSpPr/>
      </dsp:nvSpPr>
      <dsp:spPr>
        <a:xfrm rot="2142401">
          <a:off x="1850599" y="1241358"/>
          <a:ext cx="386344" cy="30849"/>
        </a:xfrm>
        <a:custGeom>
          <a:avLst/>
          <a:gdLst/>
          <a:ahLst/>
          <a:cxnLst/>
          <a:rect l="0" t="0" r="0" b="0"/>
          <a:pathLst>
            <a:path>
              <a:moveTo>
                <a:pt x="0" y="15424"/>
              </a:moveTo>
              <a:lnTo>
                <a:pt x="386344" y="1542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solidFill>
              <a:schemeClr val="tx1"/>
            </a:solidFill>
          </a:endParaRPr>
        </a:p>
      </dsp:txBody>
      <dsp:txXfrm>
        <a:off x="2034113" y="1247124"/>
        <a:ext cx="19317" cy="19317"/>
      </dsp:txXfrm>
    </dsp:sp>
    <dsp:sp modelId="{75FCF956-3203-45BD-96C4-E583B942FD10}">
      <dsp:nvSpPr>
        <dsp:cNvPr id="0" name=""/>
        <dsp:cNvSpPr/>
      </dsp:nvSpPr>
      <dsp:spPr>
        <a:xfrm>
          <a:off x="2200630" y="1173452"/>
          <a:ext cx="784293" cy="39214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r>
            <a:rPr lang="en-US" sz="900" kern="1200" dirty="0" smtClean="0">
              <a:solidFill>
                <a:schemeClr val="tx1"/>
              </a:solidFill>
            </a:rPr>
            <a:t>Data20</a:t>
          </a:r>
          <a:endParaRPr lang="en-US" sz="900" kern="1200" dirty="0">
            <a:solidFill>
              <a:schemeClr val="tx1"/>
            </a:solidFill>
          </a:endParaRPr>
        </a:p>
      </dsp:txBody>
      <dsp:txXfrm>
        <a:off x="2212116" y="1184938"/>
        <a:ext cx="761321" cy="369174"/>
      </dsp:txXfrm>
    </dsp:sp>
    <dsp:sp modelId="{C03EC3D8-060F-4280-8CD0-FFE94B5F8EF5}">
      <dsp:nvSpPr>
        <dsp:cNvPr id="0" name=""/>
        <dsp:cNvSpPr/>
      </dsp:nvSpPr>
      <dsp:spPr>
        <a:xfrm>
          <a:off x="2984924" y="1354100"/>
          <a:ext cx="313717" cy="30849"/>
        </a:xfrm>
        <a:custGeom>
          <a:avLst/>
          <a:gdLst/>
          <a:ahLst/>
          <a:cxnLst/>
          <a:rect l="0" t="0" r="0" b="0"/>
          <a:pathLst>
            <a:path>
              <a:moveTo>
                <a:pt x="0" y="15424"/>
              </a:moveTo>
              <a:lnTo>
                <a:pt x="313717" y="1542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solidFill>
              <a:schemeClr val="tx1"/>
            </a:solidFill>
          </a:endParaRPr>
        </a:p>
      </dsp:txBody>
      <dsp:txXfrm>
        <a:off x="3133939" y="1361682"/>
        <a:ext cx="15685" cy="15685"/>
      </dsp:txXfrm>
    </dsp:sp>
    <dsp:sp modelId="{3C64BED2-0755-4623-B9A4-EBD8EAE6C312}">
      <dsp:nvSpPr>
        <dsp:cNvPr id="0" name=""/>
        <dsp:cNvSpPr/>
      </dsp:nvSpPr>
      <dsp:spPr>
        <a:xfrm>
          <a:off x="3298641" y="1173452"/>
          <a:ext cx="784293" cy="39214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r>
            <a:rPr lang="en-US" sz="900" kern="1200" dirty="0" smtClean="0">
              <a:solidFill>
                <a:schemeClr val="tx1"/>
              </a:solidFill>
            </a:rPr>
            <a:t>e16532</a:t>
          </a:r>
          <a:endParaRPr lang="en-US" sz="900" kern="1200" dirty="0">
            <a:solidFill>
              <a:schemeClr val="tx1"/>
            </a:solidFill>
          </a:endParaRPr>
        </a:p>
      </dsp:txBody>
      <dsp:txXfrm>
        <a:off x="3310127" y="1184938"/>
        <a:ext cx="761321" cy="369174"/>
      </dsp:txXfrm>
    </dsp:sp>
    <dsp:sp modelId="{81B68925-2FC6-4BBA-8CDD-093CFC0D5CF3}">
      <dsp:nvSpPr>
        <dsp:cNvPr id="0" name=""/>
        <dsp:cNvSpPr/>
      </dsp:nvSpPr>
      <dsp:spPr>
        <a:xfrm>
          <a:off x="4082935" y="1354100"/>
          <a:ext cx="313717" cy="30849"/>
        </a:xfrm>
        <a:custGeom>
          <a:avLst/>
          <a:gdLst/>
          <a:ahLst/>
          <a:cxnLst/>
          <a:rect l="0" t="0" r="0" b="0"/>
          <a:pathLst>
            <a:path>
              <a:moveTo>
                <a:pt x="0" y="15424"/>
              </a:moveTo>
              <a:lnTo>
                <a:pt x="313717" y="1542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solidFill>
              <a:schemeClr val="tx1"/>
            </a:solidFill>
          </a:endParaRPr>
        </a:p>
      </dsp:txBody>
      <dsp:txXfrm>
        <a:off x="4231951" y="1361682"/>
        <a:ext cx="15685" cy="15685"/>
      </dsp:txXfrm>
    </dsp:sp>
    <dsp:sp modelId="{424FD16E-D59F-47DF-91B7-0E0BE18BF3B1}">
      <dsp:nvSpPr>
        <dsp:cNvPr id="0" name=""/>
        <dsp:cNvSpPr/>
      </dsp:nvSpPr>
      <dsp:spPr>
        <a:xfrm>
          <a:off x="4396652" y="1173452"/>
          <a:ext cx="784293" cy="392146"/>
        </a:xfrm>
        <a:prstGeom prst="roundRect">
          <a:avLst>
            <a:gd name="adj" fmla="val 10000"/>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r>
            <a:rPr lang="en-US" sz="900" kern="1200" dirty="0" err="1" smtClean="0">
              <a:solidFill>
                <a:schemeClr val="tx1"/>
              </a:solidFill>
            </a:rPr>
            <a:t>measurementX</a:t>
          </a:r>
          <a:endParaRPr lang="en-US" sz="900" kern="1200" dirty="0">
            <a:solidFill>
              <a:schemeClr val="tx1"/>
            </a:solidFill>
          </a:endParaRPr>
        </a:p>
      </dsp:txBody>
      <dsp:txXfrm>
        <a:off x="4408138" y="1184938"/>
        <a:ext cx="761321" cy="369174"/>
      </dsp:txXfrm>
    </dsp:sp>
    <dsp:sp modelId="{8B67E7B2-74F5-4560-B3B3-4144868AB744}">
      <dsp:nvSpPr>
        <dsp:cNvPr id="0" name=""/>
        <dsp:cNvSpPr/>
      </dsp:nvSpPr>
      <dsp:spPr>
        <a:xfrm rot="2829178">
          <a:off x="715100" y="1635956"/>
          <a:ext cx="461319" cy="30849"/>
        </a:xfrm>
        <a:custGeom>
          <a:avLst/>
          <a:gdLst/>
          <a:ahLst/>
          <a:cxnLst/>
          <a:rect l="0" t="0" r="0" b="0"/>
          <a:pathLst>
            <a:path>
              <a:moveTo>
                <a:pt x="0" y="15424"/>
              </a:moveTo>
              <a:lnTo>
                <a:pt x="461319" y="1542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solidFill>
              <a:schemeClr val="tx1"/>
            </a:solidFill>
          </a:endParaRPr>
        </a:p>
      </dsp:txBody>
      <dsp:txXfrm>
        <a:off x="934227" y="1639848"/>
        <a:ext cx="23065" cy="23065"/>
      </dsp:txXfrm>
    </dsp:sp>
    <dsp:sp modelId="{7990E7CE-86D9-473C-BD52-E9C0B0B78B7F}">
      <dsp:nvSpPr>
        <dsp:cNvPr id="0" name=""/>
        <dsp:cNvSpPr/>
      </dsp:nvSpPr>
      <dsp:spPr>
        <a:xfrm>
          <a:off x="1102619" y="1624420"/>
          <a:ext cx="784293" cy="39214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r>
            <a:rPr lang="en-US" sz="900" kern="1200" dirty="0" smtClean="0">
              <a:solidFill>
                <a:schemeClr val="tx1"/>
              </a:solidFill>
            </a:rPr>
            <a:t>X12SA</a:t>
          </a:r>
          <a:endParaRPr lang="en-US" sz="900" kern="1200" dirty="0">
            <a:solidFill>
              <a:schemeClr val="tx1"/>
            </a:solidFill>
          </a:endParaRPr>
        </a:p>
      </dsp:txBody>
      <dsp:txXfrm>
        <a:off x="1114105" y="1635906"/>
        <a:ext cx="761321" cy="369174"/>
      </dsp:txXfrm>
    </dsp:sp>
    <dsp:sp modelId="{8947E65E-8B58-4A44-A959-426A8E6CD350}">
      <dsp:nvSpPr>
        <dsp:cNvPr id="0" name=""/>
        <dsp:cNvSpPr/>
      </dsp:nvSpPr>
      <dsp:spPr>
        <a:xfrm>
          <a:off x="1886912" y="1805069"/>
          <a:ext cx="313717" cy="30849"/>
        </a:xfrm>
        <a:custGeom>
          <a:avLst/>
          <a:gdLst/>
          <a:ahLst/>
          <a:cxnLst/>
          <a:rect l="0" t="0" r="0" b="0"/>
          <a:pathLst>
            <a:path>
              <a:moveTo>
                <a:pt x="0" y="15424"/>
              </a:moveTo>
              <a:lnTo>
                <a:pt x="313717" y="1542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solidFill>
              <a:schemeClr val="tx1"/>
            </a:solidFill>
          </a:endParaRPr>
        </a:p>
      </dsp:txBody>
      <dsp:txXfrm>
        <a:off x="2035928" y="1812651"/>
        <a:ext cx="15685" cy="15685"/>
      </dsp:txXfrm>
    </dsp:sp>
    <dsp:sp modelId="{9DC802A4-D3E1-4898-9807-3445538D247A}">
      <dsp:nvSpPr>
        <dsp:cNvPr id="0" name=""/>
        <dsp:cNvSpPr/>
      </dsp:nvSpPr>
      <dsp:spPr>
        <a:xfrm>
          <a:off x="2200630" y="1624420"/>
          <a:ext cx="784293" cy="39214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r>
            <a:rPr lang="en-US" sz="900" kern="1200" dirty="0" smtClean="0">
              <a:solidFill>
                <a:schemeClr val="tx1"/>
              </a:solidFill>
            </a:rPr>
            <a:t>Data1</a:t>
          </a:r>
          <a:endParaRPr lang="en-US" sz="900" kern="1200" dirty="0">
            <a:solidFill>
              <a:schemeClr val="tx1"/>
            </a:solidFill>
          </a:endParaRPr>
        </a:p>
      </dsp:txBody>
      <dsp:txXfrm>
        <a:off x="2212116" y="1635906"/>
        <a:ext cx="761321" cy="369174"/>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5">
  <dgm:title val=""/>
  <dgm:desc val=""/>
  <dgm:catLst>
    <dgm:cat type="hierarchy" pri="6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resOf/>
    <dgm:shape xmlns:r="http://schemas.openxmlformats.org/officeDocument/2006/relationships" r:blip="">
      <dgm:adjLst/>
    </dgm:shape>
    <dgm:choose name="Name0">
      <dgm:if name="Name1" axis="ch" ptType="node" func="cnt" op="gte" val="2">
        <dgm:choose name="Name2">
          <dgm:if name="Name3" func="var" arg="dir" op="equ" val="norm">
            <dgm:constrLst>
              <dgm:constr type="l" for="ch" forName="hierFlow"/>
              <dgm:constr type="t" for="ch" forName="hierFlow" refType="h" fact="0.3"/>
              <dgm:constr type="r" for="ch" forName="hierFlow" refType="w" fact="0.98"/>
              <dgm:constr type="b" for="ch" forName="hierFlow" refType="h" fact="0.96"/>
              <dgm:constr type="l" for="ch" forName="bgShapesFlow"/>
              <dgm:constr type="t" for="ch" forName="bgShapesFlow"/>
              <dgm:constr type="r" for="ch" forName="bgShapesFlow" refType="w"/>
              <dgm:constr type="b" for="ch" forName="bgShapesFlow" refType="h"/>
              <dgm:constr type="h" for="des" forName="level1Shape" refType="h"/>
              <dgm:constr type="w" for="des" forName="level1Shape" refType="h" refFor="des" refForName="level1Shape" fact="2"/>
              <dgm:constr type="w" for="des" forName="level2Shape" refType="w" refFor="des" refForName="level1Shape" op="equ"/>
              <dgm:constr type="h" for="des" forName="level2Shape" refType="h" refFor="des" refForName="level1Shape" op="equ"/>
              <dgm:constr type="sp" for="des" refType="w" refFor="des" refForName="level1Shape" op="equ" fact="0.4"/>
              <dgm:constr type="sibSp" for="des" forName="hierChild1" refType="h" refFor="des" refForName="level1Shape" op="equ" fact="0.15"/>
              <dgm:constr type="sibSp" for="des" forName="hierChild2" refType="sibSp" refFor="des" refForName="hierChild1" op="equ"/>
              <dgm:constr type="sibSp" for="des" forName="hierChild3" refType="sibSp" refFor="des" refForName="hierChild1" op="equ"/>
              <dgm:constr type="userA" for="des" refType="w" refFor="des" refForName="level1Shape" op="equ"/>
              <dgm:constr type="userB" for="des" refType="sp" refFor="des" op="equ"/>
              <dgm:constr type="w" for="des" forName="firstBuf" refType="w" refFor="des" refForName="level1Shape" fact="0.1"/>
            </dgm:constrLst>
          </dgm:if>
          <dgm:else name="Name4">
            <dgm:constrLst>
              <dgm:constr type="l" for="ch" forName="hierFlow" refType="w" fact="0.02"/>
              <dgm:constr type="t" for="ch" forName="hierFlow" refType="h" fact="0.3"/>
              <dgm:constr type="r" for="ch" forName="hierFlow" refType="w"/>
              <dgm:constr type="b" for="ch" forName="hierFlow" refType="h" fact="0.96"/>
              <dgm:constr type="l" for="ch" forName="bgShapesFlow"/>
              <dgm:constr type="t" for="ch" forName="bgShapesFlow"/>
              <dgm:constr type="r" for="ch" forName="bgShapesFlow" refType="w"/>
              <dgm:constr type="b" for="ch" forName="bgShapesFlow" refType="h"/>
              <dgm:constr type="h" for="des" forName="level1Shape" refType="h"/>
              <dgm:constr type="w" for="des" forName="level1Shape" refType="h" refFor="des" refForName="level1Shape" fact="2"/>
              <dgm:constr type="w" for="des" forName="level2Shape" refType="w" refFor="des" refForName="level1Shape" op="equ"/>
              <dgm:constr type="h" for="des" forName="level2Shape" refType="h" refFor="des" refForName="level1Shape" op="equ"/>
              <dgm:constr type="sp" for="des" refType="w" refFor="des" refForName="level1Shape" op="equ" fact="0.4"/>
              <dgm:constr type="sibSp" for="des" forName="hierChild1" refType="h" refFor="des" refForName="level1Shape" op="equ" fact="0.15"/>
              <dgm:constr type="sibSp" for="des" forName="hierChild2" refType="sibSp" refFor="des" refForName="hierChild1" op="equ"/>
              <dgm:constr type="sibSp" for="des" forName="hierChild3" refType="sibSp" refFor="des" refForName="hierChild1" op="equ"/>
              <dgm:constr type="userA" for="des" refType="w" refFor="des" refForName="level1Shape" op="equ"/>
              <dgm:constr type="userB" for="des" refType="sp" refFor="des" op="equ"/>
              <dgm:constr type="w" for="des" forName="firstBuf" refType="w"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h" for="des" forName="level1Shape" refType="h"/>
          <dgm:constr type="w" for="des" forName="level1Shape" refType="h" refFor="des" refForName="level1Shape" fact="2"/>
          <dgm:constr type="w" for="des" forName="level2Shape" refType="w" refFor="des" refForName="level1Shape" op="equ"/>
          <dgm:constr type="h" for="des" forName="level2Shape" refType="h" refFor="des" refForName="level1Shape" op="equ"/>
          <dgm:constr type="sp" for="des" refType="w" refFor="des" refForName="level1Shape" op="equ" fact="0.4"/>
          <dgm:constr type="sibSp" for="des" forName="hierChild1" refType="h" refFor="des" refForName="level1Shape" op="equ" fact="0.15"/>
          <dgm:constr type="sibSp" for="des" forName="hierChild2" refType="sibSp" refFor="des" refForName="hierChild1" op="equ"/>
          <dgm:constr type="sibSp" for="des" forName="hierChild3" refType="sibSp" refFor="des" refForName="hierChild1" op="equ"/>
          <dgm:constr type="userA" for="des" refType="w" refFor="des" refForName="level1Shape" op="equ"/>
          <dgm:constr type="userB" for="des" refType="sp" refFor="des" op="equ"/>
          <dgm:constr type="w" for="des" forName="firstBuf" refType="w" refFor="des" refForName="level1Shape" fact="0.1"/>
        </dgm:constrLst>
      </dgm:else>
    </dgm:choose>
    <dgm:ruleLst/>
    <dgm:layoutNode name="hierFlow">
      <dgm:choose name="Name6">
        <dgm:if name="Name7" func="var" arg="dir" op="equ" val="norm">
          <dgm:alg type="lin">
            <dgm:param type="linDir" val="fromL"/>
            <dgm:param type="nodeVertAlign" val="mid"/>
            <dgm:param type="vertAlign" val="mid"/>
            <dgm:param type="nodeHorzAlign" val="l"/>
            <dgm:param type="horzAlign" val="l"/>
            <dgm:param type="fallback" val="2D"/>
          </dgm:alg>
        </dgm:if>
        <dgm:else name="Name8">
          <dgm:alg type="lin">
            <dgm:param type="linDir" val="fromR"/>
            <dgm:param type="nodeVertAlign" val="mid"/>
            <dgm:param type="vertAlign" val="mid"/>
            <dgm:param type="nodeHorzAlign" val="r"/>
            <dgm:param type="horzAlign" val="r"/>
            <dgm:param type="fallback" val="2D"/>
          </dgm:alg>
        </dgm:else>
      </dgm:choose>
      <dgm:shape xmlns:r="http://schemas.openxmlformats.org/officeDocument/2006/relationships" r:blip="">
        <dgm:adjLst/>
      </dgm:shape>
      <dgm:presOf/>
      <dgm:constrLst>
        <dgm:constr type="primFontSz" for="des" ptType="node" op="equ" val="65"/>
        <dgm:constr type="primFontSz" for="des" forName="connTx" op="equ" val="55"/>
        <dgm:constr type="primFontSz" for="des" forName="connTx" refType="primFontSz" refFor="des" refPtType="node" op="lte" fact="0.8"/>
      </dgm:constrLst>
      <dgm:ruleLst/>
      <dgm:choose name="Name9">
        <dgm:if name="Name10" axis="ch" ptType="node" func="cnt" op="gte" val="2">
          <dgm:layoutNode name="firstBuf">
            <dgm:alg type="sp"/>
            <dgm:shape xmlns:r="http://schemas.openxmlformats.org/officeDocument/2006/relationships" r:blip="">
              <dgm:adjLst/>
            </dgm:shape>
            <dgm:presOf/>
            <dgm:constrLst/>
            <dgm:ruleLst/>
          </dgm:layoutNode>
        </dgm:if>
        <dgm:else name="Name11"/>
      </dgm:choose>
      <dgm:layoutNode name="hierChild1">
        <dgm:varLst>
          <dgm:chPref val="1"/>
          <dgm:animOne val="branch"/>
          <dgm:animLvl val="lvl"/>
        </dgm:varLst>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constrLst/>
        <dgm:ruleLst/>
        <dgm:forEach name="Name15" axis="ch" cnt="3">
          <dgm:forEach name="Name16" axis="self" ptType="node">
            <dgm:layoutNode name="Name17">
              <dgm:choose name="Name18">
                <dgm:if name="Name19" func="var" arg="dir" op="equ" val="norm">
                  <dgm:alg type="hierRoot">
                    <dgm:param type="hierAlign" val="lCtrCh"/>
                  </dgm:alg>
                </dgm:if>
                <dgm:else name="Name20">
                  <dgm:alg type="hierRoot">
                    <dgm:param type="hierAlign" val="rCtrCh"/>
                  </dgm:alg>
                </dgm:else>
              </dgm:choose>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hierChild2">
                <dgm:choose name="Name21">
                  <dgm:if name="Name22" func="var" arg="dir" op="equ" val="norm">
                    <dgm:alg type="hierChild">
                      <dgm:param type="linDir" val="fromT"/>
                      <dgm:param type="chAlign" val="l"/>
                    </dgm:alg>
                  </dgm:if>
                  <dgm:else name="Name23">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24" axis="self" ptType="parTrans" cnt="1">
                    <dgm:layoutNode name="Name25">
                      <dgm:choose name="Name26">
                        <dgm:if name="Name27" func="var" arg="dir" op="equ" val="norm">
                          <dgm:alg type="conn">
                            <dgm:param type="dim" val="1D"/>
                            <dgm:param type="begPts" val="midR"/>
                            <dgm:param type="endPts" val="midL"/>
                            <dgm:param type="endSty" val="noArr"/>
                          </dgm:alg>
                        </dgm:if>
                        <dgm:else name="Name28">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29" axis="self" ptType="node">
                    <dgm:layoutNode name="Name30">
                      <dgm:choose name="Name31">
                        <dgm:if name="Name32" func="var" arg="dir" op="equ" val="norm">
                          <dgm:alg type="hierRoot">
                            <dgm:param type="hierAlign" val="lCtrCh"/>
                          </dgm:alg>
                        </dgm:if>
                        <dgm:else name="Name33">
                          <dgm:alg type="hierRoot">
                            <dgm:param type="hierAlign" val="rCtrCh"/>
                          </dgm:alg>
                        </dgm:else>
                      </dgm:choose>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hierChild3">
                        <dgm:choose name="Name34">
                          <dgm:if name="Name35" func="var" arg="dir" op="equ" val="norm">
                            <dgm:alg type="hierChild">
                              <dgm:param type="linDir" val="fromT"/>
                              <dgm:param type="chAlign" val="l"/>
                            </dgm:alg>
                          </dgm:if>
                          <dgm:else name="Name36">
                            <dgm:alg type="hierChild">
                              <dgm:param type="linDir" val="fromT"/>
                              <dgm:param type="chAlign" val="r"/>
                            </dgm:alg>
                          </dgm:else>
                        </dgm:choose>
                        <dgm:shape xmlns:r="http://schemas.openxmlformats.org/officeDocument/2006/relationships" r:blip="">
                          <dgm:adjLst/>
                        </dgm:shape>
                        <dgm:presOf/>
                        <dgm:constrLst/>
                        <dgm:ruleLst/>
                        <dgm:forEach name="Name37" ref="repeat"/>
                      </dgm:layoutNode>
                    </dgm:layoutNode>
                  </dgm:forEach>
                </dgm:forEach>
              </dgm:layoutNode>
            </dgm:layoutNode>
          </dgm:forEach>
        </dgm:forEach>
      </dgm:layoutNode>
    </dgm:layoutNode>
    <dgm:layoutNode name="bgShapesFlow">
      <dgm:choose name="Name38">
        <dgm:if name="Name39" func="var" arg="dir" op="equ" val="norm">
          <dgm:alg type="lin">
            <dgm:param type="linDir" val="fromL"/>
            <dgm:param type="nodeVertAlign" val="mid"/>
            <dgm:param type="vertAlign" val="mid"/>
            <dgm:param type="nodeHorzAlign" val="l"/>
            <dgm:param type="horzAlign" val="l"/>
          </dgm:alg>
        </dgm:if>
        <dgm:else name="Name40">
          <dgm:alg type="lin">
            <dgm:param type="linDir" val="fromR"/>
            <dgm:param type="nodeVertAlign" val="mid"/>
            <dgm:param type="vertAlign" val="mid"/>
            <dgm:param type="nodeHorzAlign" val="r"/>
            <dgm:param type="horzAlign" val="r"/>
          </dgm:alg>
        </dgm:else>
      </dgm:choose>
      <dgm:shape xmlns:r="http://schemas.openxmlformats.org/officeDocument/2006/relationships" r:blip="">
        <dgm:adjLst/>
      </dgm:shape>
      <dgm:presOf/>
      <dgm:constrLst>
        <dgm:constr type="w" for="ch" forName="rectComp" refType="w"/>
        <dgm:constr type="h" for="ch" forName="rectComp" refType="h"/>
        <dgm:constr type="h" for="des" forName="bgRect" refType="h"/>
        <dgm:constr type="primFontSz" for="des" forName="bgRectTx" op="equ" val="65"/>
      </dgm:constrLst>
      <dgm:ruleLst/>
      <dgm:forEach name="Name41" axis="ch" ptType="node" st="2">
        <dgm:layoutNode name="rectComp">
          <dgm:alg type="composite"/>
          <dgm:shape xmlns:r="http://schemas.openxmlformats.org/officeDocument/2006/relationships" r:blip="">
            <dgm:adjLst/>
          </dgm:shape>
          <dgm:presOf/>
          <dgm:constrLst>
            <dgm:constr type="userA"/>
            <dgm:constr type="l" for="ch" forName="bgRect"/>
            <dgm:constr type="t" for="ch" forName="bgRect"/>
            <dgm:constr type="w" for="ch" forName="bgRect" refType="userA" fact="1.2"/>
            <dgm:constr type="l" for="ch" forName="bgRectTx"/>
            <dgm:constr type="t" for="ch" forName="bgRectTx"/>
            <dgm:constr type="h" for="ch" forName="bgRectTx" refType="h" refFor="ch" refForName="bgRect" fact="0.3"/>
            <dgm:constr type="w" for="ch" forName="bgRectTx" refType="w" refFor="ch" refForName="bgRect" op="equ"/>
          </dgm:constrLst>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shape xmlns:r="http://schemas.openxmlformats.org/officeDocument/2006/relationships" type="rect" r:blip="" zOrderOff="-999" hideGeom="1">
              <dgm:adjLst/>
            </dgm:shape>
            <dgm:presOf axis="desOrSelf" ptType="node"/>
            <dgm:constrLst/>
            <dgm:ruleLst>
              <dgm:rule type="primFontSz" val="5" fact="NaN" max="NaN"/>
            </dgm:ruleLst>
          </dgm:layoutNode>
        </dgm:layoutNode>
        <dgm:choose name="Name42">
          <dgm:if name="Name43" axis="self" ptType="node" func="revPos" op="gte" val="2">
            <dgm:layoutNode name="spComp">
              <dgm:alg type="composite"/>
              <dgm:shape xmlns:r="http://schemas.openxmlformats.org/officeDocument/2006/relationships" r:blip="">
                <dgm:adjLst/>
              </dgm:shape>
              <dgm:presOf/>
              <dgm:constrLst>
                <dgm:constr type="userA"/>
                <dgm:constr type="userB"/>
                <dgm:constr type="l" for="ch" forName="hSp"/>
                <dgm:constr type="t" for="ch" forName="hSp"/>
                <dgm:constr type="w" for="ch" forName="hSp" refType="userB"/>
                <dgm:constr type="wOff" for="ch" forName="hSp" refType="userA" fact="-0.2"/>
              </dgm:constrLst>
              <dgm:ruleLst/>
              <dgm:layoutNode name="hSp">
                <dgm:alg type="sp"/>
                <dgm:shape xmlns:r="http://schemas.openxmlformats.org/officeDocument/2006/relationships" r:blip="">
                  <dgm:adjLst/>
                </dgm:shape>
                <dgm:presOf/>
                <dgm:constrLst/>
                <dgm:ruleLst/>
              </dgm:layoutNode>
            </dgm:layoutNode>
          </dgm:if>
          <dgm:else name="Name44"/>
        </dgm:choos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8786" name="Rectangle 2"/>
          <p:cNvSpPr>
            <a:spLocks noGrp="1" noChangeArrowheads="1"/>
          </p:cNvSpPr>
          <p:nvPr>
            <p:ph type="hdr" sz="quarter"/>
          </p:nvPr>
        </p:nvSpPr>
        <p:spPr bwMode="auto">
          <a:xfrm>
            <a:off x="0" y="0"/>
            <a:ext cx="2944807" cy="497008"/>
          </a:xfrm>
          <a:prstGeom prst="rect">
            <a:avLst/>
          </a:prstGeom>
          <a:noFill/>
          <a:ln w="9525">
            <a:noFill/>
            <a:miter lim="800000"/>
            <a:headEnd/>
            <a:tailEnd/>
          </a:ln>
          <a:effectLst/>
        </p:spPr>
        <p:txBody>
          <a:bodyPr vert="horz" wrap="square" lIns="95561" tIns="47782" rIns="95561" bIns="47782" numCol="1" anchor="t" anchorCtr="0" compatLnSpc="1">
            <a:prstTxWarp prst="textNoShape">
              <a:avLst/>
            </a:prstTxWarp>
          </a:bodyPr>
          <a:lstStyle>
            <a:lvl1pPr defTabSz="955672">
              <a:spcBef>
                <a:spcPct val="0"/>
              </a:spcBef>
              <a:defRPr sz="1200" baseline="30000">
                <a:latin typeface="Times" charset="0"/>
                <a:ea typeface="ヒラギノ角ゴ Pro W3" charset="-128"/>
                <a:cs typeface="ヒラギノ角ゴ Pro W3" charset="-128"/>
              </a:defRPr>
            </a:lvl1pPr>
          </a:lstStyle>
          <a:p>
            <a:pPr>
              <a:defRPr/>
            </a:pPr>
            <a:endParaRPr lang="en-GB" dirty="0">
              <a:latin typeface="+mn-lt"/>
            </a:endParaRPr>
          </a:p>
        </p:txBody>
      </p:sp>
      <p:sp>
        <p:nvSpPr>
          <p:cNvPr id="118787" name="Rectangle 3"/>
          <p:cNvSpPr>
            <a:spLocks noGrp="1" noChangeArrowheads="1"/>
          </p:cNvSpPr>
          <p:nvPr>
            <p:ph type="dt" sz="quarter" idx="1"/>
          </p:nvPr>
        </p:nvSpPr>
        <p:spPr bwMode="auto">
          <a:xfrm>
            <a:off x="3849694" y="0"/>
            <a:ext cx="2944807" cy="497008"/>
          </a:xfrm>
          <a:prstGeom prst="rect">
            <a:avLst/>
          </a:prstGeom>
          <a:noFill/>
          <a:ln w="9525">
            <a:noFill/>
            <a:miter lim="800000"/>
            <a:headEnd/>
            <a:tailEnd/>
          </a:ln>
          <a:effectLst/>
        </p:spPr>
        <p:txBody>
          <a:bodyPr vert="horz" wrap="square" lIns="95561" tIns="47782" rIns="95561" bIns="47782" numCol="1" anchor="t" anchorCtr="0" compatLnSpc="1">
            <a:prstTxWarp prst="textNoShape">
              <a:avLst/>
            </a:prstTxWarp>
          </a:bodyPr>
          <a:lstStyle>
            <a:lvl1pPr algn="r" defTabSz="955672">
              <a:spcBef>
                <a:spcPct val="0"/>
              </a:spcBef>
              <a:defRPr sz="1200" baseline="30000">
                <a:latin typeface="Times" charset="0"/>
                <a:ea typeface="ヒラギノ角ゴ Pro W3" charset="-128"/>
                <a:cs typeface="ヒラギノ角ゴ Pro W3" charset="-128"/>
              </a:defRPr>
            </a:lvl1pPr>
          </a:lstStyle>
          <a:p>
            <a:pPr>
              <a:defRPr/>
            </a:pPr>
            <a:endParaRPr lang="en-GB" dirty="0">
              <a:latin typeface="+mn-lt"/>
            </a:endParaRPr>
          </a:p>
        </p:txBody>
      </p:sp>
      <p:sp>
        <p:nvSpPr>
          <p:cNvPr id="118788" name="Rectangle 4"/>
          <p:cNvSpPr>
            <a:spLocks noGrp="1" noChangeArrowheads="1"/>
          </p:cNvSpPr>
          <p:nvPr>
            <p:ph type="ftr" sz="quarter" idx="2"/>
          </p:nvPr>
        </p:nvSpPr>
        <p:spPr bwMode="auto">
          <a:xfrm>
            <a:off x="0" y="9434393"/>
            <a:ext cx="2944807" cy="497008"/>
          </a:xfrm>
          <a:prstGeom prst="rect">
            <a:avLst/>
          </a:prstGeom>
          <a:noFill/>
          <a:ln w="9525">
            <a:noFill/>
            <a:miter lim="800000"/>
            <a:headEnd/>
            <a:tailEnd/>
          </a:ln>
          <a:effectLst/>
        </p:spPr>
        <p:txBody>
          <a:bodyPr vert="horz" wrap="square" lIns="95561" tIns="47782" rIns="95561" bIns="47782" numCol="1" anchor="b" anchorCtr="0" compatLnSpc="1">
            <a:prstTxWarp prst="textNoShape">
              <a:avLst/>
            </a:prstTxWarp>
          </a:bodyPr>
          <a:lstStyle>
            <a:lvl1pPr defTabSz="955672">
              <a:spcBef>
                <a:spcPct val="0"/>
              </a:spcBef>
              <a:defRPr sz="1200" baseline="30000">
                <a:latin typeface="Times" charset="0"/>
                <a:ea typeface="ヒラギノ角ゴ Pro W3" charset="-128"/>
                <a:cs typeface="ヒラギノ角ゴ Pro W3" charset="-128"/>
              </a:defRPr>
            </a:lvl1pPr>
          </a:lstStyle>
          <a:p>
            <a:pPr>
              <a:defRPr/>
            </a:pPr>
            <a:endParaRPr lang="en-GB">
              <a:latin typeface="+mn-lt"/>
            </a:endParaRPr>
          </a:p>
        </p:txBody>
      </p:sp>
      <p:sp>
        <p:nvSpPr>
          <p:cNvPr id="118789" name="Rectangle 5"/>
          <p:cNvSpPr>
            <a:spLocks noGrp="1" noChangeArrowheads="1"/>
          </p:cNvSpPr>
          <p:nvPr>
            <p:ph type="sldNum" sz="quarter" idx="3"/>
          </p:nvPr>
        </p:nvSpPr>
        <p:spPr bwMode="auto">
          <a:xfrm>
            <a:off x="3849694" y="9434393"/>
            <a:ext cx="2944807" cy="497008"/>
          </a:xfrm>
          <a:prstGeom prst="rect">
            <a:avLst/>
          </a:prstGeom>
          <a:noFill/>
          <a:ln w="9525">
            <a:noFill/>
            <a:miter lim="800000"/>
            <a:headEnd/>
            <a:tailEnd/>
          </a:ln>
          <a:effectLst/>
        </p:spPr>
        <p:txBody>
          <a:bodyPr vert="horz" wrap="square" lIns="95561" tIns="47782" rIns="95561" bIns="47782" numCol="1" anchor="b" anchorCtr="0" compatLnSpc="1">
            <a:prstTxWarp prst="textNoShape">
              <a:avLst/>
            </a:prstTxWarp>
          </a:bodyPr>
          <a:lstStyle>
            <a:lvl1pPr algn="r" defTabSz="955672">
              <a:spcBef>
                <a:spcPct val="0"/>
              </a:spcBef>
              <a:defRPr sz="1200" baseline="30000">
                <a:latin typeface="Times" charset="0"/>
              </a:defRPr>
            </a:lvl1pPr>
          </a:lstStyle>
          <a:p>
            <a:pPr>
              <a:defRPr/>
            </a:pPr>
            <a:fld id="{630A188E-C926-984B-863C-48B251A81B15}" type="slidenum">
              <a:rPr lang="en-GB">
                <a:latin typeface="+mn-lt"/>
              </a:rPr>
              <a:pPr>
                <a:defRPr/>
              </a:pPr>
              <a:t>‹#›</a:t>
            </a:fld>
            <a:endParaRPr lang="en-GB" dirty="0">
              <a:latin typeface="+mn-lt"/>
            </a:endParaRPr>
          </a:p>
        </p:txBody>
      </p:sp>
    </p:spTree>
    <p:extLst>
      <p:ext uri="{BB962C8B-B14F-4D97-AF65-F5344CB8AC3E}">
        <p14:creationId xmlns:p14="http://schemas.microsoft.com/office/powerpoint/2010/main" val="289599428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882" name="Rectangle 2"/>
          <p:cNvSpPr>
            <a:spLocks noGrp="1" noChangeArrowheads="1"/>
          </p:cNvSpPr>
          <p:nvPr>
            <p:ph type="hdr" sz="quarter"/>
          </p:nvPr>
        </p:nvSpPr>
        <p:spPr bwMode="auto">
          <a:xfrm>
            <a:off x="0" y="0"/>
            <a:ext cx="2944807" cy="497008"/>
          </a:xfrm>
          <a:prstGeom prst="rect">
            <a:avLst/>
          </a:prstGeom>
          <a:noFill/>
          <a:ln w="9525">
            <a:noFill/>
            <a:miter lim="800000"/>
            <a:headEnd/>
            <a:tailEnd/>
          </a:ln>
          <a:effectLst/>
        </p:spPr>
        <p:txBody>
          <a:bodyPr vert="horz" wrap="square" lIns="95561" tIns="47782" rIns="95561" bIns="47782" numCol="1" anchor="t" anchorCtr="0" compatLnSpc="1">
            <a:prstTxWarp prst="textNoShape">
              <a:avLst/>
            </a:prstTxWarp>
          </a:bodyPr>
          <a:lstStyle>
            <a:lvl1pPr defTabSz="955672">
              <a:spcBef>
                <a:spcPct val="0"/>
              </a:spcBef>
              <a:defRPr sz="1000" baseline="0">
                <a:latin typeface="+mn-lt"/>
                <a:ea typeface="ヒラギノ角ゴ Pro W3" charset="-128"/>
                <a:cs typeface="ヒラギノ角ゴ Pro W3" charset="-128"/>
              </a:defRPr>
            </a:lvl1pPr>
          </a:lstStyle>
          <a:p>
            <a:pPr>
              <a:defRPr/>
            </a:pPr>
            <a:endParaRPr lang="de-DE" dirty="0"/>
          </a:p>
        </p:txBody>
      </p:sp>
      <p:sp>
        <p:nvSpPr>
          <p:cNvPr id="122883" name="Rectangle 3"/>
          <p:cNvSpPr>
            <a:spLocks noGrp="1" noChangeArrowheads="1"/>
          </p:cNvSpPr>
          <p:nvPr>
            <p:ph type="dt" idx="1"/>
          </p:nvPr>
        </p:nvSpPr>
        <p:spPr bwMode="auto">
          <a:xfrm>
            <a:off x="3849694" y="0"/>
            <a:ext cx="2944807" cy="497008"/>
          </a:xfrm>
          <a:prstGeom prst="rect">
            <a:avLst/>
          </a:prstGeom>
          <a:noFill/>
          <a:ln w="9525">
            <a:noFill/>
            <a:miter lim="800000"/>
            <a:headEnd/>
            <a:tailEnd/>
          </a:ln>
          <a:effectLst/>
        </p:spPr>
        <p:txBody>
          <a:bodyPr vert="horz" wrap="square" lIns="95561" tIns="47782" rIns="95561" bIns="47782" numCol="1" anchor="t" anchorCtr="0" compatLnSpc="1">
            <a:prstTxWarp prst="textNoShape">
              <a:avLst/>
            </a:prstTxWarp>
          </a:bodyPr>
          <a:lstStyle>
            <a:lvl1pPr algn="r" defTabSz="955672">
              <a:spcBef>
                <a:spcPct val="0"/>
              </a:spcBef>
              <a:defRPr sz="1000" baseline="0">
                <a:latin typeface="+mn-lt"/>
                <a:ea typeface="ヒラギノ角ゴ Pro W3" charset="-128"/>
                <a:cs typeface="ヒラギノ角ゴ Pro W3" charset="-128"/>
              </a:defRPr>
            </a:lvl1pPr>
          </a:lstStyle>
          <a:p>
            <a:pPr>
              <a:defRPr/>
            </a:pPr>
            <a:endParaRPr lang="de-DE" dirty="0"/>
          </a:p>
        </p:txBody>
      </p:sp>
      <p:sp>
        <p:nvSpPr>
          <p:cNvPr id="7172" name="Rectangle 4"/>
          <p:cNvSpPr>
            <a:spLocks noGrp="1" noRot="1" noChangeAspect="1" noChangeArrowheads="1" noTextEdit="1"/>
          </p:cNvSpPr>
          <p:nvPr>
            <p:ph type="sldImg" idx="2"/>
          </p:nvPr>
        </p:nvSpPr>
        <p:spPr bwMode="auto">
          <a:xfrm>
            <a:off x="915988" y="746125"/>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122885" name="Rectangle 5"/>
          <p:cNvSpPr>
            <a:spLocks noGrp="1" noChangeArrowheads="1"/>
          </p:cNvSpPr>
          <p:nvPr>
            <p:ph type="body" sz="quarter" idx="3"/>
          </p:nvPr>
        </p:nvSpPr>
        <p:spPr bwMode="auto">
          <a:xfrm>
            <a:off x="906631" y="4718072"/>
            <a:ext cx="4981238" cy="4467817"/>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p>
            <a:pPr lvl="0"/>
            <a:r>
              <a:rPr lang="de-DE" noProof="0" dirty="0"/>
              <a:t>Mastertextformat bearbeiten</a:t>
            </a:r>
          </a:p>
          <a:p>
            <a:pPr lvl="1"/>
            <a:r>
              <a:rPr lang="de-DE" noProof="0" dirty="0"/>
              <a:t>Zweite Ebene</a:t>
            </a:r>
          </a:p>
          <a:p>
            <a:pPr lvl="2"/>
            <a:r>
              <a:rPr lang="de-DE" noProof="0" dirty="0"/>
              <a:t>Dritte Ebene</a:t>
            </a:r>
          </a:p>
          <a:p>
            <a:pPr lvl="3"/>
            <a:r>
              <a:rPr lang="de-DE" noProof="0" dirty="0"/>
              <a:t>Vierte Ebene</a:t>
            </a:r>
          </a:p>
          <a:p>
            <a:pPr lvl="4"/>
            <a:r>
              <a:rPr lang="de-DE" noProof="0" dirty="0"/>
              <a:t>Fünfte Ebene</a:t>
            </a:r>
          </a:p>
          <a:p>
            <a:pPr lvl="5"/>
            <a:r>
              <a:rPr lang="de-DE" noProof="0" dirty="0"/>
              <a:t>Sechste Ebene</a:t>
            </a:r>
          </a:p>
          <a:p>
            <a:pPr lvl="6"/>
            <a:r>
              <a:rPr lang="de-DE" noProof="0" dirty="0"/>
              <a:t>Siebte Ebene</a:t>
            </a:r>
          </a:p>
          <a:p>
            <a:pPr lvl="7"/>
            <a:r>
              <a:rPr lang="de-DE" noProof="0" dirty="0"/>
              <a:t>Achte Ebene</a:t>
            </a:r>
          </a:p>
          <a:p>
            <a:pPr lvl="8"/>
            <a:r>
              <a:rPr lang="de-DE" noProof="0" dirty="0"/>
              <a:t>Neunte Ebene</a:t>
            </a:r>
          </a:p>
        </p:txBody>
      </p:sp>
      <p:sp>
        <p:nvSpPr>
          <p:cNvPr id="122886" name="Rectangle 6"/>
          <p:cNvSpPr>
            <a:spLocks noGrp="1" noChangeArrowheads="1"/>
          </p:cNvSpPr>
          <p:nvPr>
            <p:ph type="ftr" sz="quarter" idx="4"/>
          </p:nvPr>
        </p:nvSpPr>
        <p:spPr bwMode="auto">
          <a:xfrm>
            <a:off x="0" y="9434393"/>
            <a:ext cx="2944807" cy="497008"/>
          </a:xfrm>
          <a:prstGeom prst="rect">
            <a:avLst/>
          </a:prstGeom>
          <a:noFill/>
          <a:ln w="9525">
            <a:noFill/>
            <a:miter lim="800000"/>
            <a:headEnd/>
            <a:tailEnd/>
          </a:ln>
          <a:effectLst/>
        </p:spPr>
        <p:txBody>
          <a:bodyPr vert="horz" wrap="square" lIns="95561" tIns="47782" rIns="95561" bIns="47782" numCol="1" anchor="b" anchorCtr="0" compatLnSpc="1">
            <a:prstTxWarp prst="textNoShape">
              <a:avLst/>
            </a:prstTxWarp>
          </a:bodyPr>
          <a:lstStyle>
            <a:lvl1pPr defTabSz="955672">
              <a:spcBef>
                <a:spcPct val="0"/>
              </a:spcBef>
              <a:defRPr sz="1000" baseline="0">
                <a:latin typeface="+mn-lt"/>
                <a:ea typeface="ヒラギノ角ゴ Pro W3" charset="-128"/>
                <a:cs typeface="ヒラギノ角ゴ Pro W3" charset="-128"/>
              </a:defRPr>
            </a:lvl1pPr>
          </a:lstStyle>
          <a:p>
            <a:pPr>
              <a:defRPr/>
            </a:pPr>
            <a:endParaRPr lang="de-DE" dirty="0"/>
          </a:p>
        </p:txBody>
      </p:sp>
      <p:sp>
        <p:nvSpPr>
          <p:cNvPr id="122887" name="Rectangle 7"/>
          <p:cNvSpPr>
            <a:spLocks noGrp="1" noChangeArrowheads="1"/>
          </p:cNvSpPr>
          <p:nvPr>
            <p:ph type="sldNum" sz="quarter" idx="5"/>
          </p:nvPr>
        </p:nvSpPr>
        <p:spPr bwMode="auto">
          <a:xfrm>
            <a:off x="3849694" y="9434393"/>
            <a:ext cx="2944807" cy="497008"/>
          </a:xfrm>
          <a:prstGeom prst="rect">
            <a:avLst/>
          </a:prstGeom>
          <a:noFill/>
          <a:ln w="9525">
            <a:noFill/>
            <a:miter lim="800000"/>
            <a:headEnd/>
            <a:tailEnd/>
          </a:ln>
          <a:effectLst/>
        </p:spPr>
        <p:txBody>
          <a:bodyPr vert="horz" wrap="square" lIns="95561" tIns="47782" rIns="95561" bIns="47782" numCol="1" anchor="b" anchorCtr="0" compatLnSpc="1">
            <a:prstTxWarp prst="textNoShape">
              <a:avLst/>
            </a:prstTxWarp>
          </a:bodyPr>
          <a:lstStyle>
            <a:lvl1pPr algn="r" defTabSz="955672">
              <a:spcBef>
                <a:spcPct val="0"/>
              </a:spcBef>
              <a:defRPr sz="1000" baseline="0">
                <a:latin typeface="+mn-lt"/>
              </a:defRPr>
            </a:lvl1pPr>
          </a:lstStyle>
          <a:p>
            <a:pPr>
              <a:defRPr/>
            </a:pPr>
            <a:fld id="{EC696245-F065-0B47-B74E-D5003861FD61}" type="slidenum">
              <a:rPr lang="de-DE" smtClean="0"/>
              <a:pPr>
                <a:defRPr/>
              </a:pPr>
              <a:t>‹#›</a:t>
            </a:fld>
            <a:endParaRPr lang="de-DE" dirty="0"/>
          </a:p>
        </p:txBody>
      </p:sp>
    </p:spTree>
    <p:extLst>
      <p:ext uri="{BB962C8B-B14F-4D97-AF65-F5344CB8AC3E}">
        <p14:creationId xmlns:p14="http://schemas.microsoft.com/office/powerpoint/2010/main" val="761473846"/>
      </p:ext>
    </p:extLst>
  </p:cSld>
  <p:clrMap bg1="lt1" tx1="dk1" bg2="lt2" tx2="dk2" accent1="accent1" accent2="accent2" accent3="accent3" accent4="accent4" accent5="accent5" accent6="accent6" hlink="hlink" folHlink="folHlink"/>
  <p:hf hdr="0" ftr="0" dt="0"/>
  <p:notesStyle>
    <a:lvl1pPr marL="90488" indent="-90488" algn="l" rtl="0" eaLnBrk="0" fontAlgn="base" hangingPunct="0">
      <a:spcBef>
        <a:spcPts val="0"/>
      </a:spcBef>
      <a:spcAft>
        <a:spcPct val="0"/>
      </a:spcAft>
      <a:buFont typeface="Arial" panose="020B0604020202020204" pitchFamily="34" charset="0"/>
      <a:buChar char="•"/>
      <a:defRPr sz="1000" kern="1200" baseline="0">
        <a:solidFill>
          <a:schemeClr val="tx1"/>
        </a:solidFill>
        <a:latin typeface="+mn-lt"/>
        <a:ea typeface="ヒラギノ角ゴ Pro W3" pitchFamily="-108" charset="-128"/>
        <a:cs typeface="ヒラギノ角ゴ Pro W3" pitchFamily="-108" charset="-128"/>
      </a:defRPr>
    </a:lvl1pPr>
    <a:lvl2pPr marL="180975" indent="-92075" algn="l" rtl="0" eaLnBrk="0" fontAlgn="base" hangingPunct="0">
      <a:spcBef>
        <a:spcPts val="0"/>
      </a:spcBef>
      <a:spcAft>
        <a:spcPct val="0"/>
      </a:spcAft>
      <a:buFont typeface="Symbol" panose="05050102010706020507" pitchFamily="18" charset="2"/>
      <a:buChar char="-"/>
      <a:defRPr sz="1000" kern="1200" baseline="0">
        <a:solidFill>
          <a:schemeClr val="tx1"/>
        </a:solidFill>
        <a:latin typeface="+mn-lt"/>
        <a:ea typeface="ヒラギノ角ゴ Pro W3" charset="-128"/>
        <a:cs typeface="ヒラギノ角ゴ Pro W3" charset="0"/>
      </a:defRPr>
    </a:lvl2pPr>
    <a:lvl3pPr marL="266700" indent="-85725" algn="l" rtl="0" eaLnBrk="0" fontAlgn="base" hangingPunct="0">
      <a:spcBef>
        <a:spcPts val="0"/>
      </a:spcBef>
      <a:spcAft>
        <a:spcPct val="0"/>
      </a:spcAft>
      <a:buFont typeface="Symbol" panose="05050102010706020507" pitchFamily="18" charset="2"/>
      <a:buChar char="-"/>
      <a:defRPr sz="1000" kern="1200" baseline="0">
        <a:solidFill>
          <a:schemeClr val="tx1"/>
        </a:solidFill>
        <a:latin typeface="+mn-lt"/>
        <a:ea typeface="ＭＳ Ｐゴシック" charset="-128"/>
        <a:cs typeface="ＭＳ Ｐゴシック" charset="-128"/>
      </a:defRPr>
    </a:lvl3pPr>
    <a:lvl4pPr marL="357188" indent="-90488" algn="l" rtl="0" eaLnBrk="0" fontAlgn="base" hangingPunct="0">
      <a:spcBef>
        <a:spcPts val="0"/>
      </a:spcBef>
      <a:spcAft>
        <a:spcPct val="0"/>
      </a:spcAft>
      <a:buFont typeface="Symbol" panose="05050102010706020507" pitchFamily="18" charset="2"/>
      <a:buChar char="-"/>
      <a:defRPr sz="1000" kern="1200" baseline="0">
        <a:solidFill>
          <a:schemeClr val="tx1"/>
        </a:solidFill>
        <a:latin typeface="+mn-lt"/>
        <a:ea typeface="ＭＳ Ｐゴシック" charset="-128"/>
        <a:cs typeface="ＭＳ Ｐゴシック" charset="-128"/>
      </a:defRPr>
    </a:lvl4pPr>
    <a:lvl5pPr marL="447675" indent="-90488" algn="l" rtl="0" eaLnBrk="0" fontAlgn="base" hangingPunct="0">
      <a:spcBef>
        <a:spcPts val="0"/>
      </a:spcBef>
      <a:spcAft>
        <a:spcPct val="0"/>
      </a:spcAft>
      <a:buFont typeface="Symbol" panose="05050102010706020507" pitchFamily="18" charset="2"/>
      <a:buChar char="-"/>
      <a:defRPr sz="1000" kern="1200" baseline="0">
        <a:solidFill>
          <a:schemeClr val="tx1"/>
        </a:solidFill>
        <a:latin typeface="+mn-lt"/>
        <a:ea typeface="ヒラギノ角ゴ Pro W3" pitchFamily="-112" charset="-128"/>
        <a:cs typeface="ＭＳ Ｐゴシック" charset="0"/>
      </a:defRPr>
    </a:lvl5pPr>
    <a:lvl6pPr marL="538163" indent="-90488" algn="l" defTabSz="457200" rtl="0" eaLnBrk="1" latinLnBrk="0" hangingPunct="1">
      <a:buFont typeface="Symbol" panose="05050102010706020507" pitchFamily="18" charset="2"/>
      <a:buChar char="-"/>
      <a:defRPr sz="1000" kern="1200" baseline="0">
        <a:solidFill>
          <a:schemeClr val="tx1"/>
        </a:solidFill>
        <a:latin typeface="+mn-lt"/>
        <a:ea typeface="+mn-ea"/>
        <a:cs typeface="Arial" panose="020B0604020202020204" pitchFamily="34" charset="0"/>
      </a:defRPr>
    </a:lvl6pPr>
    <a:lvl7pPr marL="628650" indent="-90488" algn="l" defTabSz="457200" rtl="0" eaLnBrk="1" latinLnBrk="0" hangingPunct="1">
      <a:buFont typeface="Symbol" panose="05050102010706020507" pitchFamily="18" charset="2"/>
      <a:buChar char="-"/>
      <a:defRPr sz="1000" kern="1200">
        <a:solidFill>
          <a:schemeClr val="tx1"/>
        </a:solidFill>
        <a:latin typeface="+mn-lt"/>
        <a:ea typeface="+mn-ea"/>
        <a:cs typeface="Arial" panose="020B0604020202020204" pitchFamily="34" charset="0"/>
      </a:defRPr>
    </a:lvl7pPr>
    <a:lvl8pPr marL="719138" indent="-90488" algn="l" defTabSz="457200" rtl="0" eaLnBrk="1" latinLnBrk="0" hangingPunct="1">
      <a:buFont typeface="Symbol" panose="05050102010706020507" pitchFamily="18" charset="2"/>
      <a:buChar char="-"/>
      <a:defRPr sz="1000" kern="1200">
        <a:solidFill>
          <a:schemeClr val="tx1"/>
        </a:solidFill>
        <a:latin typeface="+mn-lt"/>
        <a:ea typeface="+mn-ea"/>
        <a:cs typeface="Arial" panose="020B0604020202020204" pitchFamily="34" charset="0"/>
      </a:defRPr>
    </a:lvl8pPr>
    <a:lvl9pPr marL="806450" indent="-88900" algn="l" defTabSz="457200" rtl="0" eaLnBrk="1" latinLnBrk="0" hangingPunct="1">
      <a:buFont typeface="Symbol" panose="05050102010706020507" pitchFamily="18" charset="2"/>
      <a:buChar char="-"/>
      <a:defRPr sz="1000" kern="1200">
        <a:solidFill>
          <a:schemeClr val="tx1"/>
        </a:solidFill>
        <a:latin typeface="+mn-lt"/>
        <a:ea typeface="+mn-ea"/>
        <a:cs typeface="Arial" panose="020B0604020202020204" pitchFamily="34" charset="0"/>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C696245-F065-0B47-B74E-D5003861FD61}" type="slidenum">
              <a:rPr lang="de-DE" smtClean="0"/>
              <a:pPr>
                <a:defRPr/>
              </a:pPr>
              <a:t>1</a:t>
            </a:fld>
            <a:endParaRPr lang="de-DE" dirty="0"/>
          </a:p>
        </p:txBody>
      </p:sp>
    </p:spTree>
    <p:extLst>
      <p:ext uri="{BB962C8B-B14F-4D97-AF65-F5344CB8AC3E}">
        <p14:creationId xmlns:p14="http://schemas.microsoft.com/office/powerpoint/2010/main" val="40489728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C696245-F065-0B47-B74E-D5003861FD61}" type="slidenum">
              <a:rPr lang="de-DE" smtClean="0"/>
              <a:pPr>
                <a:defRPr/>
              </a:pPr>
              <a:t>14</a:t>
            </a:fld>
            <a:endParaRPr lang="de-DE" dirty="0"/>
          </a:p>
        </p:txBody>
      </p:sp>
    </p:spTree>
    <p:extLst>
      <p:ext uri="{BB962C8B-B14F-4D97-AF65-F5344CB8AC3E}">
        <p14:creationId xmlns:p14="http://schemas.microsoft.com/office/powerpoint/2010/main" val="16723648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C696245-F065-0B47-B74E-D5003861FD61}" type="slidenum">
              <a:rPr lang="de-DE" smtClean="0"/>
              <a:pPr>
                <a:defRPr/>
              </a:pPr>
              <a:t>16</a:t>
            </a:fld>
            <a:endParaRPr lang="de-DE" dirty="0"/>
          </a:p>
        </p:txBody>
      </p:sp>
    </p:spTree>
    <p:extLst>
      <p:ext uri="{BB962C8B-B14F-4D97-AF65-F5344CB8AC3E}">
        <p14:creationId xmlns:p14="http://schemas.microsoft.com/office/powerpoint/2010/main" val="29276323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C696245-F065-0B47-B74E-D5003861FD61}" type="slidenum">
              <a:rPr lang="de-DE" smtClean="0"/>
              <a:pPr>
                <a:defRPr/>
              </a:pPr>
              <a:t>33</a:t>
            </a:fld>
            <a:endParaRPr lang="de-DE" dirty="0"/>
          </a:p>
        </p:txBody>
      </p:sp>
    </p:spTree>
    <p:extLst>
      <p:ext uri="{BB962C8B-B14F-4D97-AF65-F5344CB8AC3E}">
        <p14:creationId xmlns:p14="http://schemas.microsoft.com/office/powerpoint/2010/main" val="29276323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C696245-F065-0B47-B74E-D5003861FD61}" type="slidenum">
              <a:rPr lang="de-DE" smtClean="0"/>
              <a:pPr>
                <a:defRPr/>
              </a:pPr>
              <a:t>36</a:t>
            </a:fld>
            <a:endParaRPr lang="de-DE" dirty="0"/>
          </a:p>
        </p:txBody>
      </p:sp>
    </p:spTree>
    <p:extLst>
      <p:ext uri="{BB962C8B-B14F-4D97-AF65-F5344CB8AC3E}">
        <p14:creationId xmlns:p14="http://schemas.microsoft.com/office/powerpoint/2010/main" val="290260095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pic>
        <p:nvPicPr>
          <p:cNvPr id="10" name="Picture 2" descr="U:\20160506_PSI_Luftbild_0292.jp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3436" b="7666"/>
          <a:stretch/>
        </p:blipFill>
        <p:spPr bwMode="auto">
          <a:xfrm>
            <a:off x="2642401" y="282698"/>
            <a:ext cx="5674015" cy="3361902"/>
          </a:xfrm>
          <a:prstGeom prst="rect">
            <a:avLst/>
          </a:prstGeom>
          <a:noFill/>
          <a:extLst>
            <a:ext uri="{909E8E84-426E-40DD-AFC4-6F175D3DCCD1}">
              <a14:hiddenFill xmlns:a14="http://schemas.microsoft.com/office/drawing/2010/main">
                <a:solidFill>
                  <a:srgbClr val="FFFFFF"/>
                </a:solidFill>
              </a14:hiddenFill>
            </a:ext>
          </a:extLst>
        </p:spPr>
      </p:pic>
      <p:sp>
        <p:nvSpPr>
          <p:cNvPr id="1027" name="Rectangle 8"/>
          <p:cNvSpPr>
            <a:spLocks noGrp="1" noChangeArrowheads="1"/>
          </p:cNvSpPr>
          <p:nvPr>
            <p:ph type="title"/>
          </p:nvPr>
        </p:nvSpPr>
        <p:spPr>
          <a:xfrm>
            <a:off x="814387" y="4572000"/>
            <a:ext cx="7969249" cy="1388939"/>
          </a:xfrm>
        </p:spPr>
        <p:txBody>
          <a:bodyPr/>
          <a:lstStyle>
            <a:lvl1pPr>
              <a:defRPr sz="3000">
                <a:solidFill>
                  <a:srgbClr val="686868"/>
                </a:solidFill>
                <a:latin typeface="Georgia" charset="0"/>
                <a:ea typeface="ヒラギノ角ゴ Pro W3" charset="0"/>
              </a:defRPr>
            </a:lvl1pPr>
          </a:lstStyle>
          <a:p>
            <a:pPr lvl="0"/>
            <a:r>
              <a:rPr lang="de-DE" noProof="0"/>
              <a:t>Mastertitelformat bearbeiten</a:t>
            </a:r>
            <a:endParaRPr lang="en-GB" noProof="0" dirty="0"/>
          </a:p>
        </p:txBody>
      </p:sp>
      <p:sp>
        <p:nvSpPr>
          <p:cNvPr id="69649" name="Rectangle 17"/>
          <p:cNvSpPr>
            <a:spLocks noGrp="1" noChangeArrowheads="1"/>
          </p:cNvSpPr>
          <p:nvPr>
            <p:ph type="subTitle" sz="quarter" idx="1"/>
          </p:nvPr>
        </p:nvSpPr>
        <p:spPr bwMode="auto">
          <a:xfrm>
            <a:off x="814388" y="4140000"/>
            <a:ext cx="7969249" cy="36452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0" tIns="0" rIns="0" bIns="0" numCol="1" anchor="t" anchorCtr="0" compatLnSpc="1">
            <a:prstTxWarp prst="textNoShape">
              <a:avLst/>
            </a:prstTxWarp>
          </a:bodyPr>
          <a:lstStyle>
            <a:lvl1pPr marL="0" indent="0">
              <a:buNone/>
              <a:defRPr sz="1800" b="1">
                <a:solidFill>
                  <a:srgbClr val="969696"/>
                </a:solidFill>
                <a:ea typeface="ヒラギノ角ゴ Pro W3" charset="0"/>
              </a:defRPr>
            </a:lvl1pPr>
          </a:lstStyle>
          <a:p>
            <a:pPr lvl="0"/>
            <a:r>
              <a:rPr lang="de-DE" noProof="0"/>
              <a:t>Formatvorlage des Untertitelmasters durch Klicken bearbeiten</a:t>
            </a:r>
            <a:endParaRPr lang="en-GB" noProof="0" dirty="0"/>
          </a:p>
        </p:txBody>
      </p:sp>
      <p:sp>
        <p:nvSpPr>
          <p:cNvPr id="9" name="Rechteck 8"/>
          <p:cNvSpPr/>
          <p:nvPr userDrawn="1"/>
        </p:nvSpPr>
        <p:spPr bwMode="auto">
          <a:xfrm>
            <a:off x="-2" y="282698"/>
            <a:ext cx="2534400" cy="3362326"/>
          </a:xfrm>
          <a:prstGeom prst="rect">
            <a:avLst/>
          </a:prstGeom>
          <a:solidFill>
            <a:srgbClr val="E5E5E5"/>
          </a:solidFill>
          <a:ln w="9525" cap="flat" cmpd="sng" algn="ctr">
            <a:noFill/>
            <a:prstDash val="solid"/>
            <a:round/>
            <a:headEnd type="none" w="med" len="med"/>
            <a:tailEnd type="none" w="med" len="med"/>
          </a:ln>
          <a:effectLst/>
        </p:spPr>
        <p:txBody>
          <a:bodyPr/>
          <a:lstStyle/>
          <a:p>
            <a:pPr>
              <a:spcBef>
                <a:spcPct val="0"/>
              </a:spcBef>
              <a:defRPr/>
            </a:pPr>
            <a:endParaRPr lang="de-DE" sz="2400" dirty="0">
              <a:ln>
                <a:solidFill>
                  <a:srgbClr val="FFFFFF"/>
                </a:solidFill>
              </a:ln>
              <a:latin typeface="Times" charset="0"/>
            </a:endParaRPr>
          </a:p>
        </p:txBody>
      </p:sp>
      <p:pic>
        <p:nvPicPr>
          <p:cNvPr id="12" name="Bild 24" descr="PSI-Logo_narrow_30k.eps"/>
          <p:cNvPicPr>
            <a:picLocks noChangeAspect="1"/>
          </p:cNvPicPr>
          <p:nvPr userDrawn="1"/>
        </p:nvPicPr>
        <p:blipFill>
          <a:blip r:embed="rId3" cstate="print">
            <a:extLst>
              <a:ext uri="{28A0092B-C50C-407E-A947-70E740481C1C}">
                <a14:useLocalDpi xmlns:a14="http://schemas.microsoft.com/office/drawing/2010/main"/>
              </a:ext>
            </a:extLst>
          </a:blip>
          <a:srcRect/>
          <a:stretch>
            <a:fillRect/>
          </a:stretch>
        </p:blipFill>
        <p:spPr bwMode="auto">
          <a:xfrm>
            <a:off x="830263" y="548680"/>
            <a:ext cx="1219200" cy="43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hteck 1"/>
          <p:cNvSpPr>
            <a:spLocks noChangeArrowheads="1"/>
          </p:cNvSpPr>
          <p:nvPr userDrawn="1"/>
        </p:nvSpPr>
        <p:spPr bwMode="auto">
          <a:xfrm>
            <a:off x="5292080" y="3412620"/>
            <a:ext cx="3024336" cy="232404"/>
          </a:xfrm>
          <a:prstGeom prst="rect">
            <a:avLst/>
          </a:prstGeom>
          <a:solidFill>
            <a:schemeClr val="bg1">
              <a:alpha val="74117"/>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0"/>
          <a:lstStyle/>
          <a:p>
            <a:pPr algn="ctr">
              <a:spcBef>
                <a:spcPct val="0"/>
              </a:spcBef>
            </a:pPr>
            <a:r>
              <a:rPr lang="de-CH" sz="1100" b="1" i="0" kern="0" spc="30" dirty="0">
                <a:solidFill>
                  <a:srgbClr val="505150"/>
                </a:solidFill>
                <a:latin typeface="+mn-lt"/>
                <a:cs typeface="Arial" charset="0"/>
              </a:rPr>
              <a:t>WIR SCHAFFEN WISSEN – HEUTE FÜR MORGEN</a:t>
            </a:r>
          </a:p>
        </p:txBody>
      </p:sp>
      <p:sp>
        <p:nvSpPr>
          <p:cNvPr id="14" name="Rechteck 13"/>
          <p:cNvSpPr/>
          <p:nvPr userDrawn="1"/>
        </p:nvSpPr>
        <p:spPr bwMode="auto">
          <a:xfrm>
            <a:off x="8424000" y="282698"/>
            <a:ext cx="720000" cy="3362326"/>
          </a:xfrm>
          <a:prstGeom prst="rect">
            <a:avLst/>
          </a:prstGeom>
          <a:solidFill>
            <a:srgbClr val="E5E5E5"/>
          </a:solidFill>
          <a:ln w="9525" cap="flat" cmpd="sng" algn="ctr">
            <a:noFill/>
            <a:prstDash val="solid"/>
            <a:round/>
            <a:headEnd type="none" w="med" len="med"/>
            <a:tailEnd type="none" w="med" len="med"/>
          </a:ln>
          <a:effectLst/>
        </p:spPr>
        <p:txBody>
          <a:bodyPr/>
          <a:lstStyle/>
          <a:p>
            <a:pPr>
              <a:spcBef>
                <a:spcPct val="0"/>
              </a:spcBef>
              <a:defRPr/>
            </a:pPr>
            <a:endParaRPr lang="de-DE" sz="2400" dirty="0">
              <a:ln>
                <a:solidFill>
                  <a:srgbClr val="FFFFFF"/>
                </a:solidFill>
              </a:ln>
              <a:latin typeface="Times" charset="0"/>
            </a:endParaRPr>
          </a:p>
        </p:txBody>
      </p:sp>
      <p:sp>
        <p:nvSpPr>
          <p:cNvPr id="15" name="Rechteck 15"/>
          <p:cNvSpPr>
            <a:spLocks noChangeArrowheads="1"/>
          </p:cNvSpPr>
          <p:nvPr userDrawn="1"/>
        </p:nvSpPr>
        <p:spPr bwMode="auto">
          <a:xfrm>
            <a:off x="828000" y="6138863"/>
            <a:ext cx="720725" cy="719137"/>
          </a:xfrm>
          <a:prstGeom prst="rect">
            <a:avLst/>
          </a:prstGeom>
          <a:solidFill>
            <a:srgbClr val="B9B9B9"/>
          </a:solidFill>
          <a:ln>
            <a:noFill/>
          </a:ln>
          <a:extLst/>
        </p:spPr>
        <p:txBody>
          <a:bodyPr/>
          <a:lstStyle/>
          <a:p>
            <a:pPr>
              <a:spcBef>
                <a:spcPct val="0"/>
              </a:spcBef>
            </a:pPr>
            <a:endParaRPr lang="de-DE" sz="2400">
              <a:latin typeface="Times" charset="0"/>
            </a:endParaRPr>
          </a:p>
        </p:txBody>
      </p:sp>
    </p:spTree>
    <p:extLst>
      <p:ext uri="{BB962C8B-B14F-4D97-AF65-F5344CB8AC3E}">
        <p14:creationId xmlns:p14="http://schemas.microsoft.com/office/powerpoint/2010/main" val="3333668075"/>
      </p:ext>
    </p:extLst>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8" name="Inhaltsplatzhalter 7"/>
          <p:cNvSpPr>
            <a:spLocks noGrp="1"/>
          </p:cNvSpPr>
          <p:nvPr>
            <p:ph sz="quarter" idx="13" hasCustomPrompt="1"/>
          </p:nvPr>
        </p:nvSpPr>
        <p:spPr/>
        <p:txBody>
          <a:bodyPr/>
          <a:lstStyle>
            <a:lvl1pPr marL="177800" marR="0" indent="-177800" algn="l" defTabSz="914400" rtl="0" eaLnBrk="1" fontAlgn="auto" latinLnBrk="0" hangingPunct="1">
              <a:lnSpc>
                <a:spcPct val="110000"/>
              </a:lnSpc>
              <a:spcBef>
                <a:spcPts val="0"/>
              </a:spcBef>
              <a:spcAft>
                <a:spcPts val="0"/>
              </a:spcAft>
              <a:buClr>
                <a:schemeClr val="tx1"/>
              </a:buClr>
              <a:buSzPct val="100000"/>
              <a:buFont typeface="Arial" panose="020B0604020202020204" pitchFamily="34" charset="0"/>
              <a:buChar char="•"/>
              <a:tabLst/>
              <a:defRPr>
                <a:latin typeface="+mn-lt"/>
              </a:defRPr>
            </a:lvl1pPr>
            <a:lvl2pPr marL="355600" marR="0" indent="-177800" algn="l" defTabSz="914400" rtl="0" eaLnBrk="1" fontAlgn="auto" latinLnBrk="0" hangingPunct="1">
              <a:lnSpc>
                <a:spcPct val="110000"/>
              </a:lnSpc>
              <a:spcBef>
                <a:spcPts val="0"/>
              </a:spcBef>
              <a:spcAft>
                <a:spcPts val="0"/>
              </a:spcAft>
              <a:buClr>
                <a:schemeClr val="tx1"/>
              </a:buClr>
              <a:buSzPct val="100000"/>
              <a:buFont typeface="Symbol" panose="05050102010706020507" pitchFamily="18" charset="2"/>
              <a:buChar char="-"/>
              <a:tabLst/>
              <a:defRPr>
                <a:latin typeface="+mn-lt"/>
              </a:defRPr>
            </a:lvl2pPr>
            <a:lvl3pPr marL="539750" marR="0" indent="-184150" algn="l" defTabSz="914400" rtl="0" eaLnBrk="1" fontAlgn="auto" latinLnBrk="0" hangingPunct="1">
              <a:lnSpc>
                <a:spcPct val="110000"/>
              </a:lnSpc>
              <a:spcBef>
                <a:spcPts val="0"/>
              </a:spcBef>
              <a:spcAft>
                <a:spcPts val="0"/>
              </a:spcAft>
              <a:buClr>
                <a:schemeClr val="tx1"/>
              </a:buClr>
              <a:buSzPct val="100000"/>
              <a:buFont typeface="Symbol" panose="05050102010706020507" pitchFamily="18" charset="2"/>
              <a:buChar char="-"/>
              <a:tabLst/>
              <a:defRPr>
                <a:latin typeface="+mn-lt"/>
              </a:defRPr>
            </a:lvl3pPr>
            <a:lvl4pPr marL="717550" marR="0" indent="-177800" algn="l" defTabSz="914400" rtl="0" eaLnBrk="1" fontAlgn="auto" latinLnBrk="0" hangingPunct="1">
              <a:lnSpc>
                <a:spcPct val="110000"/>
              </a:lnSpc>
              <a:spcBef>
                <a:spcPts val="0"/>
              </a:spcBef>
              <a:spcAft>
                <a:spcPts val="0"/>
              </a:spcAft>
              <a:buClr>
                <a:schemeClr val="tx1"/>
              </a:buClr>
              <a:buSzPct val="100000"/>
              <a:buFont typeface="Symbol" panose="05050102010706020507" pitchFamily="18" charset="2"/>
              <a:buChar char="-"/>
              <a:tabLst/>
              <a:defRPr>
                <a:latin typeface="+mn-lt"/>
              </a:defRPr>
            </a:lvl4pPr>
            <a:lvl5pPr marL="895350" marR="0" indent="-177800" algn="l" defTabSz="914400" rtl="0" eaLnBrk="1" fontAlgn="auto" latinLnBrk="0" hangingPunct="1">
              <a:lnSpc>
                <a:spcPct val="110000"/>
              </a:lnSpc>
              <a:spcBef>
                <a:spcPts val="0"/>
              </a:spcBef>
              <a:spcAft>
                <a:spcPts val="0"/>
              </a:spcAft>
              <a:buClr>
                <a:schemeClr val="tx1"/>
              </a:buClr>
              <a:buSzPct val="100000"/>
              <a:buFont typeface="Symbol" panose="05050102010706020507" pitchFamily="18" charset="2"/>
              <a:buChar char="-"/>
              <a:tabLst/>
              <a:defRPr>
                <a:latin typeface="+mn-lt"/>
              </a:defRPr>
            </a:lvl5pPr>
            <a:lvl6pPr marL="1074738" indent="-179388">
              <a:lnSpc>
                <a:spcPct val="110000"/>
              </a:lnSpc>
              <a:buClr>
                <a:schemeClr val="tx1"/>
              </a:buClr>
              <a:buFont typeface="Symbol" panose="05050102010706020507" pitchFamily="18" charset="2"/>
              <a:buChar char="-"/>
              <a:defRPr sz="1600"/>
            </a:lvl6pPr>
            <a:lvl7pPr marL="1257300" indent="-182563">
              <a:lnSpc>
                <a:spcPct val="110000"/>
              </a:lnSpc>
              <a:buFont typeface="Symbol" panose="05050102010706020507" pitchFamily="18" charset="2"/>
              <a:buChar char="-"/>
              <a:defRPr sz="1600"/>
            </a:lvl7pPr>
            <a:lvl8pPr marL="1436688" indent="-179388">
              <a:lnSpc>
                <a:spcPct val="110000"/>
              </a:lnSpc>
              <a:buFont typeface="Symbol" panose="05050102010706020507" pitchFamily="18" charset="2"/>
              <a:buChar char="-"/>
              <a:defRPr sz="1600"/>
            </a:lvl8pPr>
            <a:lvl9pPr marL="1614488" indent="-177800">
              <a:lnSpc>
                <a:spcPct val="110000"/>
              </a:lnSpc>
              <a:buFont typeface="Symbol" panose="05050102010706020507" pitchFamily="18" charset="2"/>
              <a:buChar char="-"/>
              <a:defRPr sz="1600"/>
            </a:lvl9pPr>
          </a:lstStyle>
          <a:p>
            <a:pPr lvl="0"/>
            <a:r>
              <a:rPr lang="de-CH" dirty="0" smtClean="0"/>
              <a:t>Mastertextformat bearbeiten</a:t>
            </a:r>
          </a:p>
          <a:p>
            <a:pPr lvl="1"/>
            <a:r>
              <a:rPr lang="de-CH" dirty="0" smtClean="0"/>
              <a:t>Zweite Ebene</a:t>
            </a:r>
          </a:p>
          <a:p>
            <a:pPr lvl="2"/>
            <a:r>
              <a:rPr lang="de-CH" dirty="0" smtClean="0"/>
              <a:t>Dritte Ebene</a:t>
            </a:r>
          </a:p>
          <a:p>
            <a:pPr lvl="3"/>
            <a:r>
              <a:rPr lang="de-CH" dirty="0" smtClean="0"/>
              <a:t>Vierte Ebene</a:t>
            </a:r>
          </a:p>
          <a:p>
            <a:pPr lvl="4"/>
            <a:r>
              <a:rPr lang="de-CH" dirty="0" smtClean="0"/>
              <a:t>Fünfte Ebene</a:t>
            </a:r>
          </a:p>
          <a:p>
            <a:pPr lvl="5"/>
            <a:r>
              <a:rPr lang="de-CH" dirty="0" smtClean="0"/>
              <a:t>Sechste Ebene</a:t>
            </a:r>
          </a:p>
          <a:p>
            <a:pPr lvl="6"/>
            <a:r>
              <a:rPr lang="de-CH" dirty="0" smtClean="0"/>
              <a:t>Siebte Ebene</a:t>
            </a:r>
          </a:p>
          <a:p>
            <a:pPr lvl="7"/>
            <a:r>
              <a:rPr lang="de-CH" dirty="0" smtClean="0"/>
              <a:t>Achte Ebene</a:t>
            </a:r>
          </a:p>
          <a:p>
            <a:pPr lvl="8"/>
            <a:r>
              <a:rPr lang="de-CH" dirty="0" smtClean="0"/>
              <a:t>Neunte Ebene</a:t>
            </a:r>
            <a:endParaRPr kumimoji="0" lang="de-CH" sz="1800" b="0" i="0" u="none" strike="noStrike" kern="1200" cap="none" spc="0" normalizeH="0" baseline="0" noProof="0" dirty="0">
              <a:ln>
                <a:noFill/>
              </a:ln>
              <a:solidFill>
                <a:prstClr val="black">
                  <a:lumMod val="65000"/>
                  <a:lumOff val="35000"/>
                </a:prstClr>
              </a:solidFill>
              <a:effectLst/>
              <a:uLnTx/>
              <a:uFillTx/>
              <a:latin typeface="Rockwell"/>
              <a:ea typeface="+mn-ea"/>
              <a:cs typeface="+mn-cs"/>
            </a:endParaRPr>
          </a:p>
        </p:txBody>
      </p:sp>
      <p:sp>
        <p:nvSpPr>
          <p:cNvPr id="10" name="Titel 9"/>
          <p:cNvSpPr>
            <a:spLocks noGrp="1"/>
          </p:cNvSpPr>
          <p:nvPr>
            <p:ph type="title"/>
          </p:nvPr>
        </p:nvSpPr>
        <p:spPr/>
        <p:txBody>
          <a:bodyPr/>
          <a:lstStyle/>
          <a:p>
            <a:r>
              <a:rPr lang="de-DE" smtClean="0"/>
              <a:t>Titelmasterformat durch Klicken bearbeiten</a:t>
            </a:r>
            <a:endParaRPr lang="en-GB" dirty="0"/>
          </a:p>
        </p:txBody>
      </p:sp>
      <p:sp>
        <p:nvSpPr>
          <p:cNvPr id="14" name="Foliennummernplatzhalter 13"/>
          <p:cNvSpPr>
            <a:spLocks noGrp="1"/>
          </p:cNvSpPr>
          <p:nvPr>
            <p:ph type="sldNum" sz="quarter" idx="16"/>
          </p:nvPr>
        </p:nvSpPr>
        <p:spPr/>
        <p:txBody>
          <a:bodyPr/>
          <a:lstStyle/>
          <a:p>
            <a:pPr algn="r">
              <a:defRPr/>
            </a:pPr>
            <a:r>
              <a:rPr lang="de-DE">
                <a:solidFill>
                  <a:srgbClr val="000000"/>
                </a:solidFill>
              </a:rPr>
              <a:t>Seite </a:t>
            </a:r>
            <a:fld id="{EBC07571-3134-BB4B-B83F-1A9FE18D34F3}" type="slidenum">
              <a:rPr lang="de-DE">
                <a:solidFill>
                  <a:srgbClr val="000000"/>
                </a:solidFill>
              </a:rPr>
              <a:pPr algn="r">
                <a:defRPr/>
              </a:pPr>
              <a:t>‹#›</a:t>
            </a:fld>
            <a:endParaRPr lang="de-DE" dirty="0">
              <a:solidFill>
                <a:srgbClr val="000000"/>
              </a:solidFill>
            </a:endParaRPr>
          </a:p>
        </p:txBody>
      </p:sp>
    </p:spTree>
    <p:extLst>
      <p:ext uri="{BB962C8B-B14F-4D97-AF65-F5344CB8AC3E}">
        <p14:creationId xmlns:p14="http://schemas.microsoft.com/office/powerpoint/2010/main" val="3034935044"/>
      </p:ext>
    </p:extLst>
  </p:cSld>
  <p:clrMapOvr>
    <a:masterClrMapping/>
  </p:clrMapOvr>
  <p:transition spd="med"/>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el und Inhalt (grau)">
    <p:spTree>
      <p:nvGrpSpPr>
        <p:cNvPr id="1" name=""/>
        <p:cNvGrpSpPr/>
        <p:nvPr/>
      </p:nvGrpSpPr>
      <p:grpSpPr>
        <a:xfrm>
          <a:off x="0" y="0"/>
          <a:ext cx="0" cy="0"/>
          <a:chOff x="0" y="0"/>
          <a:chExt cx="0" cy="0"/>
        </a:xfrm>
      </p:grpSpPr>
      <p:sp>
        <p:nvSpPr>
          <p:cNvPr id="2" name="Rechteck 1"/>
          <p:cNvSpPr/>
          <p:nvPr userDrawn="1"/>
        </p:nvSpPr>
        <p:spPr bwMode="auto">
          <a:xfrm>
            <a:off x="827088" y="1412875"/>
            <a:ext cx="8066087" cy="5184775"/>
          </a:xfrm>
          <a:prstGeom prst="rect">
            <a:avLst/>
          </a:prstGeom>
          <a:solidFill>
            <a:srgbClr val="E5E5E5"/>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spcBef>
                <a:spcPct val="0"/>
              </a:spcBef>
            </a:pPr>
            <a:endParaRPr lang="en-GB" sz="2400">
              <a:solidFill>
                <a:srgbClr val="000000"/>
              </a:solidFill>
              <a:latin typeface="Times" charset="0"/>
            </a:endParaRPr>
          </a:p>
        </p:txBody>
      </p:sp>
      <p:sp>
        <p:nvSpPr>
          <p:cNvPr id="10" name="Titel 9"/>
          <p:cNvSpPr>
            <a:spLocks noGrp="1"/>
          </p:cNvSpPr>
          <p:nvPr>
            <p:ph type="title"/>
          </p:nvPr>
        </p:nvSpPr>
        <p:spPr/>
        <p:txBody>
          <a:bodyPr/>
          <a:lstStyle>
            <a:lvl1pPr>
              <a:defRPr spc="0" baseline="0"/>
            </a:lvl1pPr>
          </a:lstStyle>
          <a:p>
            <a:r>
              <a:rPr lang="de-DE" smtClean="0"/>
              <a:t>Titelmasterformat durch Klicken bearbeiten</a:t>
            </a:r>
            <a:endParaRPr lang="en-GB" dirty="0"/>
          </a:p>
        </p:txBody>
      </p:sp>
      <p:sp>
        <p:nvSpPr>
          <p:cNvPr id="14" name="Foliennummernplatzhalter 13"/>
          <p:cNvSpPr>
            <a:spLocks noGrp="1"/>
          </p:cNvSpPr>
          <p:nvPr>
            <p:ph type="sldNum" sz="quarter" idx="16"/>
          </p:nvPr>
        </p:nvSpPr>
        <p:spPr/>
        <p:txBody>
          <a:bodyPr/>
          <a:lstStyle/>
          <a:p>
            <a:pPr algn="r">
              <a:defRPr/>
            </a:pPr>
            <a:r>
              <a:rPr lang="de-DE">
                <a:solidFill>
                  <a:srgbClr val="000000"/>
                </a:solidFill>
              </a:rPr>
              <a:t>Seite </a:t>
            </a:r>
            <a:fld id="{EBC07571-3134-BB4B-B83F-1A9FE18D34F3}" type="slidenum">
              <a:rPr lang="de-DE">
                <a:solidFill>
                  <a:srgbClr val="000000"/>
                </a:solidFill>
              </a:rPr>
              <a:pPr algn="r">
                <a:defRPr/>
              </a:pPr>
              <a:t>‹#›</a:t>
            </a:fld>
            <a:endParaRPr lang="de-DE" dirty="0">
              <a:solidFill>
                <a:srgbClr val="000000"/>
              </a:solidFill>
            </a:endParaRPr>
          </a:p>
        </p:txBody>
      </p:sp>
      <p:sp>
        <p:nvSpPr>
          <p:cNvPr id="9" name="Inhaltsplatzhalter 7"/>
          <p:cNvSpPr>
            <a:spLocks noGrp="1"/>
          </p:cNvSpPr>
          <p:nvPr>
            <p:ph sz="quarter" idx="13" hasCustomPrompt="1"/>
          </p:nvPr>
        </p:nvSpPr>
        <p:spPr>
          <a:xfrm>
            <a:off x="934839" y="1484782"/>
            <a:ext cx="7885633" cy="4608514"/>
          </a:xfrm>
        </p:spPr>
        <p:txBody>
          <a:bodyPr/>
          <a:lstStyle>
            <a:lvl1pPr marL="177800" marR="0" indent="-177800" algn="l" defTabSz="914400" rtl="0" eaLnBrk="1" fontAlgn="auto" latinLnBrk="0" hangingPunct="1">
              <a:lnSpc>
                <a:spcPct val="110000"/>
              </a:lnSpc>
              <a:spcBef>
                <a:spcPts val="0"/>
              </a:spcBef>
              <a:spcAft>
                <a:spcPts val="0"/>
              </a:spcAft>
              <a:buClr>
                <a:schemeClr val="tx1"/>
              </a:buClr>
              <a:buSzPct val="100000"/>
              <a:buFont typeface="Arial" panose="020B0604020202020204" pitchFamily="34" charset="0"/>
              <a:buChar char="•"/>
              <a:tabLst/>
              <a:defRPr>
                <a:latin typeface="+mn-lt"/>
              </a:defRPr>
            </a:lvl1pPr>
            <a:lvl2pPr marL="355600" marR="0" indent="-177800" algn="l" defTabSz="914400" rtl="0" eaLnBrk="1" fontAlgn="auto" latinLnBrk="0" hangingPunct="1">
              <a:lnSpc>
                <a:spcPct val="110000"/>
              </a:lnSpc>
              <a:spcBef>
                <a:spcPts val="0"/>
              </a:spcBef>
              <a:spcAft>
                <a:spcPts val="0"/>
              </a:spcAft>
              <a:buClr>
                <a:schemeClr val="tx1"/>
              </a:buClr>
              <a:buSzPct val="100000"/>
              <a:buFont typeface="Symbol" panose="05050102010706020507" pitchFamily="18" charset="2"/>
              <a:buChar char="-"/>
              <a:tabLst/>
              <a:defRPr>
                <a:latin typeface="+mn-lt"/>
              </a:defRPr>
            </a:lvl2pPr>
            <a:lvl3pPr marL="539750" marR="0" indent="-184150" algn="l" defTabSz="914400" rtl="0" eaLnBrk="1" fontAlgn="auto" latinLnBrk="0" hangingPunct="1">
              <a:lnSpc>
                <a:spcPct val="110000"/>
              </a:lnSpc>
              <a:spcBef>
                <a:spcPts val="0"/>
              </a:spcBef>
              <a:spcAft>
                <a:spcPts val="0"/>
              </a:spcAft>
              <a:buClr>
                <a:schemeClr val="tx1"/>
              </a:buClr>
              <a:buSzPct val="100000"/>
              <a:buFont typeface="Symbol" panose="05050102010706020507" pitchFamily="18" charset="2"/>
              <a:buChar char="-"/>
              <a:tabLst/>
              <a:defRPr>
                <a:latin typeface="+mn-lt"/>
              </a:defRPr>
            </a:lvl3pPr>
            <a:lvl4pPr marL="717550" marR="0" indent="-177800" algn="l" defTabSz="914400" rtl="0" eaLnBrk="1" fontAlgn="auto" latinLnBrk="0" hangingPunct="1">
              <a:lnSpc>
                <a:spcPct val="110000"/>
              </a:lnSpc>
              <a:spcBef>
                <a:spcPts val="0"/>
              </a:spcBef>
              <a:spcAft>
                <a:spcPts val="0"/>
              </a:spcAft>
              <a:buClr>
                <a:schemeClr val="tx1"/>
              </a:buClr>
              <a:buSzPct val="100000"/>
              <a:buFont typeface="Symbol" panose="05050102010706020507" pitchFamily="18" charset="2"/>
              <a:buChar char="-"/>
              <a:tabLst/>
              <a:defRPr>
                <a:latin typeface="+mn-lt"/>
              </a:defRPr>
            </a:lvl4pPr>
            <a:lvl5pPr marL="895350" marR="0" indent="-177800" algn="l" defTabSz="914400" rtl="0" eaLnBrk="1" fontAlgn="auto" latinLnBrk="0" hangingPunct="1">
              <a:lnSpc>
                <a:spcPct val="110000"/>
              </a:lnSpc>
              <a:spcBef>
                <a:spcPts val="0"/>
              </a:spcBef>
              <a:spcAft>
                <a:spcPts val="0"/>
              </a:spcAft>
              <a:buClr>
                <a:schemeClr val="tx1"/>
              </a:buClr>
              <a:buSzPct val="100000"/>
              <a:buFont typeface="Symbol" panose="05050102010706020507" pitchFamily="18" charset="2"/>
              <a:buChar char="-"/>
              <a:tabLst/>
              <a:defRPr>
                <a:latin typeface="+mn-lt"/>
              </a:defRPr>
            </a:lvl5pPr>
            <a:lvl6pPr marL="1074738" indent="-179388">
              <a:lnSpc>
                <a:spcPct val="110000"/>
              </a:lnSpc>
              <a:buClr>
                <a:schemeClr val="tx1"/>
              </a:buClr>
              <a:buFont typeface="Symbol" panose="05050102010706020507" pitchFamily="18" charset="2"/>
              <a:buChar char="-"/>
              <a:defRPr sz="1600"/>
            </a:lvl6pPr>
            <a:lvl7pPr marL="1257300" indent="-182563">
              <a:lnSpc>
                <a:spcPct val="110000"/>
              </a:lnSpc>
              <a:buFont typeface="Symbol" panose="05050102010706020507" pitchFamily="18" charset="2"/>
              <a:buChar char="-"/>
              <a:defRPr sz="1600"/>
            </a:lvl7pPr>
            <a:lvl8pPr marL="1436688" indent="-179388">
              <a:lnSpc>
                <a:spcPct val="110000"/>
              </a:lnSpc>
              <a:buFont typeface="Symbol" panose="05050102010706020507" pitchFamily="18" charset="2"/>
              <a:buChar char="-"/>
              <a:defRPr sz="1600"/>
            </a:lvl8pPr>
            <a:lvl9pPr marL="1614488" indent="-177800">
              <a:lnSpc>
                <a:spcPct val="110000"/>
              </a:lnSpc>
              <a:buFont typeface="Symbol" panose="05050102010706020507" pitchFamily="18" charset="2"/>
              <a:buChar char="-"/>
              <a:defRPr sz="1600"/>
            </a:lvl9pPr>
          </a:lstStyle>
          <a:p>
            <a:pPr lvl="0"/>
            <a:r>
              <a:rPr lang="de-CH" dirty="0" smtClean="0"/>
              <a:t>Mastertextformat bearbeiten</a:t>
            </a:r>
          </a:p>
          <a:p>
            <a:pPr lvl="1"/>
            <a:r>
              <a:rPr lang="de-CH" dirty="0" smtClean="0"/>
              <a:t>Zweite Ebene</a:t>
            </a:r>
          </a:p>
          <a:p>
            <a:pPr lvl="2"/>
            <a:r>
              <a:rPr lang="de-CH" dirty="0" smtClean="0"/>
              <a:t>Dritte Ebene</a:t>
            </a:r>
          </a:p>
          <a:p>
            <a:pPr lvl="3"/>
            <a:r>
              <a:rPr lang="de-CH" dirty="0" smtClean="0"/>
              <a:t>Vierte Ebene</a:t>
            </a:r>
          </a:p>
          <a:p>
            <a:pPr lvl="4"/>
            <a:r>
              <a:rPr lang="de-CH" dirty="0" smtClean="0"/>
              <a:t>Fünfte Ebene</a:t>
            </a:r>
          </a:p>
          <a:p>
            <a:pPr lvl="5"/>
            <a:r>
              <a:rPr lang="de-CH" dirty="0" smtClean="0"/>
              <a:t>Sechste Ebene</a:t>
            </a:r>
          </a:p>
          <a:p>
            <a:pPr lvl="6"/>
            <a:r>
              <a:rPr lang="de-CH" dirty="0" smtClean="0"/>
              <a:t>Siebte Ebene</a:t>
            </a:r>
          </a:p>
          <a:p>
            <a:pPr lvl="7"/>
            <a:r>
              <a:rPr lang="de-CH" dirty="0" smtClean="0"/>
              <a:t>Achte Ebene</a:t>
            </a:r>
          </a:p>
          <a:p>
            <a:pPr lvl="8"/>
            <a:r>
              <a:rPr lang="de-CH" dirty="0" smtClean="0"/>
              <a:t>Neunte Ebene</a:t>
            </a:r>
            <a:endParaRPr kumimoji="0" lang="de-CH" sz="1800" b="0" i="0" u="none" strike="noStrike" kern="1200" cap="none" spc="0" normalizeH="0" baseline="0" noProof="0" dirty="0">
              <a:ln>
                <a:noFill/>
              </a:ln>
              <a:solidFill>
                <a:prstClr val="black">
                  <a:lumMod val="65000"/>
                  <a:lumOff val="35000"/>
                </a:prstClr>
              </a:solidFill>
              <a:effectLst/>
              <a:uLnTx/>
              <a:uFillTx/>
              <a:latin typeface="Rockwell"/>
              <a:ea typeface="+mn-ea"/>
              <a:cs typeface="+mn-cs"/>
            </a:endParaRPr>
          </a:p>
        </p:txBody>
      </p:sp>
    </p:spTree>
    <p:extLst>
      <p:ext uri="{BB962C8B-B14F-4D97-AF65-F5344CB8AC3E}">
        <p14:creationId xmlns:p14="http://schemas.microsoft.com/office/powerpoint/2010/main" val="2269669449"/>
      </p:ext>
    </p:extLst>
  </p:cSld>
  <p:clrMapOvr>
    <a:masterClrMapping/>
  </p:clrMapOvr>
  <p:transition spd="med"/>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el und zwei Inhalte">
    <p:spTree>
      <p:nvGrpSpPr>
        <p:cNvPr id="1" name=""/>
        <p:cNvGrpSpPr/>
        <p:nvPr/>
      </p:nvGrpSpPr>
      <p:grpSpPr>
        <a:xfrm>
          <a:off x="0" y="0"/>
          <a:ext cx="0" cy="0"/>
          <a:chOff x="0" y="0"/>
          <a:chExt cx="0" cy="0"/>
        </a:xfrm>
      </p:grpSpPr>
      <p:sp>
        <p:nvSpPr>
          <p:cNvPr id="11" name="Inhaltsplatzhalter 10"/>
          <p:cNvSpPr>
            <a:spLocks noGrp="1"/>
          </p:cNvSpPr>
          <p:nvPr>
            <p:ph sz="quarter" idx="13" hasCustomPrompt="1"/>
          </p:nvPr>
        </p:nvSpPr>
        <p:spPr>
          <a:xfrm>
            <a:off x="1042988" y="1341438"/>
            <a:ext cx="3781425" cy="4679950"/>
          </a:xfrm>
        </p:spPr>
        <p:txBody>
          <a:bodyPr/>
          <a:lstStyle>
            <a:lvl1pPr marL="177800" indent="-177800">
              <a:buClr>
                <a:schemeClr val="tx1"/>
              </a:buClr>
              <a:buFont typeface="Arial" panose="020B0604020202020204" pitchFamily="34" charset="0"/>
              <a:buChar char="•"/>
              <a:defRPr/>
            </a:lvl1pPr>
            <a:lvl2pPr marL="355600" indent="-177800">
              <a:buSzPct val="100000"/>
              <a:buFont typeface="Symbol" panose="05050102010706020507" pitchFamily="18" charset="2"/>
              <a:buChar char="-"/>
              <a:defRPr/>
            </a:lvl2pPr>
            <a:lvl3pPr marL="539750" indent="-184150">
              <a:buFont typeface="Symbol" panose="05050102010706020507" pitchFamily="18" charset="2"/>
              <a:buChar char="-"/>
              <a:defRPr/>
            </a:lvl3pPr>
            <a:lvl4pPr marL="717550" indent="-177800">
              <a:buFont typeface="Symbol" panose="05050102010706020507" pitchFamily="18" charset="2"/>
              <a:buChar char="-"/>
              <a:defRPr/>
            </a:lvl4pPr>
            <a:lvl5pPr marL="895350" indent="-177800">
              <a:buFont typeface="Symbol" panose="05050102010706020507" pitchFamily="18" charset="2"/>
              <a:buChar char="-"/>
              <a:defRPr/>
            </a:lvl5pPr>
            <a:lvl6pPr marL="1074738" indent="-179388">
              <a:buFont typeface="Symbol" panose="05050102010706020507" pitchFamily="18" charset="2"/>
              <a:buChar char="-"/>
              <a:defRPr sz="1600"/>
            </a:lvl6pPr>
            <a:lvl7pPr marL="1257300" indent="-182563">
              <a:buFont typeface="Symbol" panose="05050102010706020507" pitchFamily="18" charset="2"/>
              <a:buChar char="-"/>
              <a:defRPr sz="1600"/>
            </a:lvl7pPr>
            <a:lvl8pPr marL="1436688" indent="-179388">
              <a:buFont typeface="Symbol" panose="05050102010706020507" pitchFamily="18" charset="2"/>
              <a:buChar char="-"/>
              <a:defRPr sz="1600"/>
            </a:lvl8pPr>
            <a:lvl9pPr marL="1614488" indent="-177800">
              <a:buFont typeface="Symbol" panose="05050102010706020507" pitchFamily="18" charset="2"/>
              <a:buChar char="-"/>
              <a:defRPr sz="1600"/>
            </a:lvl9pPr>
          </a:lstStyle>
          <a:p>
            <a:pPr lvl="0"/>
            <a:r>
              <a:rPr lang="de-CH" dirty="0" smtClean="0"/>
              <a:t>Mastertextformat bearbeiten</a:t>
            </a:r>
          </a:p>
          <a:p>
            <a:pPr lvl="1"/>
            <a:r>
              <a:rPr lang="de-CH" dirty="0" smtClean="0"/>
              <a:t>Zweite Ebene</a:t>
            </a:r>
          </a:p>
          <a:p>
            <a:pPr lvl="2"/>
            <a:r>
              <a:rPr lang="de-CH" dirty="0" smtClean="0"/>
              <a:t>Dritte Ebene</a:t>
            </a:r>
          </a:p>
          <a:p>
            <a:pPr lvl="3"/>
            <a:r>
              <a:rPr lang="de-CH" dirty="0" smtClean="0"/>
              <a:t>Vierte Ebene</a:t>
            </a:r>
          </a:p>
          <a:p>
            <a:pPr lvl="4"/>
            <a:r>
              <a:rPr lang="de-CH" dirty="0" smtClean="0"/>
              <a:t>Fünfte Ebene</a:t>
            </a:r>
          </a:p>
          <a:p>
            <a:pPr lvl="5"/>
            <a:r>
              <a:rPr lang="de-CH" dirty="0" smtClean="0"/>
              <a:t>Sechste Ebene</a:t>
            </a:r>
          </a:p>
          <a:p>
            <a:pPr lvl="6"/>
            <a:r>
              <a:rPr lang="de-CH" dirty="0" smtClean="0"/>
              <a:t>Siebte Ebene</a:t>
            </a:r>
          </a:p>
          <a:p>
            <a:pPr lvl="7"/>
            <a:r>
              <a:rPr lang="de-CH" dirty="0" smtClean="0"/>
              <a:t>Achte Ebene</a:t>
            </a:r>
          </a:p>
          <a:p>
            <a:pPr lvl="8"/>
            <a:r>
              <a:rPr lang="de-CH" dirty="0" smtClean="0"/>
              <a:t>Neunte Ebene</a:t>
            </a:r>
          </a:p>
        </p:txBody>
      </p:sp>
      <p:sp>
        <p:nvSpPr>
          <p:cNvPr id="15" name="Foliennummernplatzhalter 14"/>
          <p:cNvSpPr>
            <a:spLocks noGrp="1"/>
          </p:cNvSpPr>
          <p:nvPr>
            <p:ph type="sldNum" sz="quarter" idx="17"/>
          </p:nvPr>
        </p:nvSpPr>
        <p:spPr/>
        <p:txBody>
          <a:bodyPr/>
          <a:lstStyle/>
          <a:p>
            <a:pPr algn="r">
              <a:defRPr/>
            </a:pPr>
            <a:r>
              <a:rPr lang="de-DE">
                <a:solidFill>
                  <a:srgbClr val="000000"/>
                </a:solidFill>
              </a:rPr>
              <a:t>Seite </a:t>
            </a:r>
            <a:fld id="{EBC07571-3134-BB4B-B83F-1A9FE18D34F3}" type="slidenum">
              <a:rPr lang="de-DE">
                <a:solidFill>
                  <a:srgbClr val="000000"/>
                </a:solidFill>
              </a:rPr>
              <a:pPr algn="r">
                <a:defRPr/>
              </a:pPr>
              <a:t>‹#›</a:t>
            </a:fld>
            <a:endParaRPr lang="de-DE" dirty="0">
              <a:solidFill>
                <a:srgbClr val="000000"/>
              </a:solidFill>
            </a:endParaRPr>
          </a:p>
        </p:txBody>
      </p:sp>
      <p:sp>
        <p:nvSpPr>
          <p:cNvPr id="16" name="Titel 15"/>
          <p:cNvSpPr>
            <a:spLocks noGrp="1"/>
          </p:cNvSpPr>
          <p:nvPr>
            <p:ph type="title"/>
          </p:nvPr>
        </p:nvSpPr>
        <p:spPr/>
        <p:txBody>
          <a:bodyPr/>
          <a:lstStyle/>
          <a:p>
            <a:r>
              <a:rPr lang="de-DE" smtClean="0"/>
              <a:t>Titelmasterformat durch Klicken bearbeiten</a:t>
            </a:r>
            <a:endParaRPr lang="en-GB"/>
          </a:p>
        </p:txBody>
      </p:sp>
      <p:sp>
        <p:nvSpPr>
          <p:cNvPr id="8" name="Inhaltsplatzhalter 10"/>
          <p:cNvSpPr>
            <a:spLocks noGrp="1"/>
          </p:cNvSpPr>
          <p:nvPr>
            <p:ph sz="quarter" idx="18" hasCustomPrompt="1"/>
          </p:nvPr>
        </p:nvSpPr>
        <p:spPr>
          <a:xfrm>
            <a:off x="5003800" y="1337869"/>
            <a:ext cx="3781425" cy="4679950"/>
          </a:xfrm>
        </p:spPr>
        <p:txBody>
          <a:bodyPr/>
          <a:lstStyle>
            <a:lvl1pPr marL="177800" indent="-177800">
              <a:buClr>
                <a:schemeClr val="tx1"/>
              </a:buClr>
              <a:buFont typeface="Arial" panose="020B0604020202020204" pitchFamily="34" charset="0"/>
              <a:buChar char="•"/>
              <a:defRPr/>
            </a:lvl1pPr>
            <a:lvl2pPr marL="355600" indent="-177800">
              <a:buSzPct val="100000"/>
              <a:buFont typeface="Symbol" panose="05050102010706020507" pitchFamily="18" charset="2"/>
              <a:buChar char="-"/>
              <a:defRPr/>
            </a:lvl2pPr>
            <a:lvl3pPr marL="539750" indent="-184150">
              <a:buFont typeface="Symbol" panose="05050102010706020507" pitchFamily="18" charset="2"/>
              <a:buChar char="-"/>
              <a:defRPr/>
            </a:lvl3pPr>
            <a:lvl4pPr marL="717550" indent="-177800">
              <a:buFont typeface="Symbol" panose="05050102010706020507" pitchFamily="18" charset="2"/>
              <a:buChar char="-"/>
              <a:defRPr/>
            </a:lvl4pPr>
            <a:lvl5pPr marL="895350" indent="-177800">
              <a:buFont typeface="Symbol" panose="05050102010706020507" pitchFamily="18" charset="2"/>
              <a:buChar char="-"/>
              <a:defRPr/>
            </a:lvl5pPr>
            <a:lvl6pPr marL="1074738" indent="-179388">
              <a:buFont typeface="Symbol" panose="05050102010706020507" pitchFamily="18" charset="2"/>
              <a:buChar char="-"/>
              <a:defRPr sz="1600"/>
            </a:lvl6pPr>
            <a:lvl7pPr marL="1257300" indent="-182563">
              <a:buFont typeface="Symbol" panose="05050102010706020507" pitchFamily="18" charset="2"/>
              <a:buChar char="-"/>
              <a:defRPr sz="1600"/>
            </a:lvl7pPr>
            <a:lvl8pPr marL="1436688" indent="-179388">
              <a:buFont typeface="Symbol" panose="05050102010706020507" pitchFamily="18" charset="2"/>
              <a:buChar char="-"/>
              <a:defRPr sz="1600"/>
            </a:lvl8pPr>
            <a:lvl9pPr marL="1614488" indent="-177800">
              <a:buFont typeface="Symbol" panose="05050102010706020507" pitchFamily="18" charset="2"/>
              <a:buChar char="-"/>
              <a:defRPr sz="1600"/>
            </a:lvl9pPr>
          </a:lstStyle>
          <a:p>
            <a:pPr lvl="0"/>
            <a:r>
              <a:rPr lang="de-CH" dirty="0" smtClean="0"/>
              <a:t>Mastertextformat bearbeiten</a:t>
            </a:r>
          </a:p>
          <a:p>
            <a:pPr lvl="1"/>
            <a:r>
              <a:rPr lang="de-CH" dirty="0" smtClean="0"/>
              <a:t>Zweite Ebene</a:t>
            </a:r>
          </a:p>
          <a:p>
            <a:pPr lvl="2"/>
            <a:r>
              <a:rPr lang="de-CH" dirty="0" smtClean="0"/>
              <a:t>Dritte Ebene</a:t>
            </a:r>
          </a:p>
          <a:p>
            <a:pPr lvl="3"/>
            <a:r>
              <a:rPr lang="de-CH" dirty="0" smtClean="0"/>
              <a:t>Vierte Ebene</a:t>
            </a:r>
          </a:p>
          <a:p>
            <a:pPr lvl="4"/>
            <a:r>
              <a:rPr lang="de-CH" dirty="0" smtClean="0"/>
              <a:t>Fünfte Ebene</a:t>
            </a:r>
          </a:p>
          <a:p>
            <a:pPr lvl="5"/>
            <a:r>
              <a:rPr lang="de-CH" dirty="0" smtClean="0"/>
              <a:t>Sechste Ebene</a:t>
            </a:r>
          </a:p>
          <a:p>
            <a:pPr lvl="6"/>
            <a:r>
              <a:rPr lang="de-CH" dirty="0" smtClean="0"/>
              <a:t>Siebte Ebene</a:t>
            </a:r>
          </a:p>
          <a:p>
            <a:pPr lvl="7"/>
            <a:r>
              <a:rPr lang="de-CH" dirty="0" smtClean="0"/>
              <a:t>Achte Ebene</a:t>
            </a:r>
          </a:p>
          <a:p>
            <a:pPr lvl="8"/>
            <a:r>
              <a:rPr lang="de-CH" dirty="0" smtClean="0"/>
              <a:t>Neunte Ebene</a:t>
            </a:r>
          </a:p>
        </p:txBody>
      </p:sp>
    </p:spTree>
    <p:extLst>
      <p:ext uri="{BB962C8B-B14F-4D97-AF65-F5344CB8AC3E}">
        <p14:creationId xmlns:p14="http://schemas.microsoft.com/office/powerpoint/2010/main" val="3700780131"/>
      </p:ext>
    </p:extLst>
  </p:cSld>
  <p:clrMapOvr>
    <a:masterClrMapping/>
  </p:clrMapOvr>
  <p:transition spd="med"/>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el und zwei Inhalte (grau)">
    <p:spTree>
      <p:nvGrpSpPr>
        <p:cNvPr id="1" name=""/>
        <p:cNvGrpSpPr/>
        <p:nvPr/>
      </p:nvGrpSpPr>
      <p:grpSpPr>
        <a:xfrm>
          <a:off x="0" y="0"/>
          <a:ext cx="0" cy="0"/>
          <a:chOff x="0" y="0"/>
          <a:chExt cx="0" cy="0"/>
        </a:xfrm>
      </p:grpSpPr>
      <p:sp>
        <p:nvSpPr>
          <p:cNvPr id="10" name="Rechteck 9"/>
          <p:cNvSpPr/>
          <p:nvPr userDrawn="1"/>
        </p:nvSpPr>
        <p:spPr bwMode="auto">
          <a:xfrm>
            <a:off x="827088" y="1412875"/>
            <a:ext cx="8066087" cy="5184775"/>
          </a:xfrm>
          <a:prstGeom prst="rect">
            <a:avLst/>
          </a:prstGeom>
          <a:solidFill>
            <a:srgbClr val="E5E5E5"/>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spcBef>
                <a:spcPct val="0"/>
              </a:spcBef>
            </a:pPr>
            <a:endParaRPr lang="en-GB" sz="2400">
              <a:solidFill>
                <a:srgbClr val="000000"/>
              </a:solidFill>
              <a:latin typeface="Times" charset="0"/>
            </a:endParaRPr>
          </a:p>
        </p:txBody>
      </p:sp>
      <p:sp>
        <p:nvSpPr>
          <p:cNvPr id="15" name="Foliennummernplatzhalter 14"/>
          <p:cNvSpPr>
            <a:spLocks noGrp="1"/>
          </p:cNvSpPr>
          <p:nvPr>
            <p:ph type="sldNum" sz="quarter" idx="17"/>
          </p:nvPr>
        </p:nvSpPr>
        <p:spPr/>
        <p:txBody>
          <a:bodyPr/>
          <a:lstStyle/>
          <a:p>
            <a:pPr algn="r">
              <a:defRPr/>
            </a:pPr>
            <a:r>
              <a:rPr lang="de-DE">
                <a:solidFill>
                  <a:srgbClr val="000000"/>
                </a:solidFill>
              </a:rPr>
              <a:t>Seite </a:t>
            </a:r>
            <a:fld id="{EBC07571-3134-BB4B-B83F-1A9FE18D34F3}" type="slidenum">
              <a:rPr lang="de-DE">
                <a:solidFill>
                  <a:srgbClr val="000000"/>
                </a:solidFill>
              </a:rPr>
              <a:pPr algn="r">
                <a:defRPr/>
              </a:pPr>
              <a:t>‹#›</a:t>
            </a:fld>
            <a:endParaRPr lang="de-DE" dirty="0">
              <a:solidFill>
                <a:srgbClr val="000000"/>
              </a:solidFill>
            </a:endParaRPr>
          </a:p>
        </p:txBody>
      </p:sp>
      <p:sp>
        <p:nvSpPr>
          <p:cNvPr id="16" name="Titel 15"/>
          <p:cNvSpPr>
            <a:spLocks noGrp="1"/>
          </p:cNvSpPr>
          <p:nvPr>
            <p:ph type="title"/>
          </p:nvPr>
        </p:nvSpPr>
        <p:spPr/>
        <p:txBody>
          <a:bodyPr/>
          <a:lstStyle/>
          <a:p>
            <a:r>
              <a:rPr lang="de-DE" smtClean="0"/>
              <a:t>Titelmasterformat durch Klicken bearbeiten</a:t>
            </a:r>
            <a:endParaRPr lang="en-GB"/>
          </a:p>
        </p:txBody>
      </p:sp>
      <p:sp>
        <p:nvSpPr>
          <p:cNvPr id="17" name="Inhaltsplatzhalter 10"/>
          <p:cNvSpPr>
            <a:spLocks noGrp="1"/>
          </p:cNvSpPr>
          <p:nvPr>
            <p:ph sz="quarter" idx="18" hasCustomPrompt="1"/>
          </p:nvPr>
        </p:nvSpPr>
        <p:spPr>
          <a:xfrm>
            <a:off x="938416" y="1449803"/>
            <a:ext cx="3781425" cy="4571585"/>
          </a:xfrm>
        </p:spPr>
        <p:txBody>
          <a:bodyPr/>
          <a:lstStyle>
            <a:lvl1pPr marL="177800" indent="-177800">
              <a:buClr>
                <a:schemeClr val="tx1"/>
              </a:buClr>
              <a:buFont typeface="Arial" panose="020B0604020202020204" pitchFamily="34" charset="0"/>
              <a:buChar char="•"/>
              <a:defRPr/>
            </a:lvl1pPr>
            <a:lvl2pPr marL="355600" indent="-177800">
              <a:buSzPct val="100000"/>
              <a:buFont typeface="Symbol" panose="05050102010706020507" pitchFamily="18" charset="2"/>
              <a:buChar char="-"/>
              <a:defRPr/>
            </a:lvl2pPr>
            <a:lvl3pPr marL="539750" indent="-184150">
              <a:buFont typeface="Symbol" panose="05050102010706020507" pitchFamily="18" charset="2"/>
              <a:buChar char="-"/>
              <a:defRPr/>
            </a:lvl3pPr>
            <a:lvl4pPr marL="717550" indent="-177800">
              <a:buFont typeface="Symbol" panose="05050102010706020507" pitchFamily="18" charset="2"/>
              <a:buChar char="-"/>
              <a:defRPr/>
            </a:lvl4pPr>
            <a:lvl5pPr marL="895350" indent="-177800">
              <a:buFont typeface="Symbol" panose="05050102010706020507" pitchFamily="18" charset="2"/>
              <a:buChar char="-"/>
              <a:defRPr/>
            </a:lvl5pPr>
            <a:lvl6pPr marL="1074738" indent="-179388">
              <a:buFont typeface="Symbol" panose="05050102010706020507" pitchFamily="18" charset="2"/>
              <a:buChar char="-"/>
              <a:defRPr sz="1600"/>
            </a:lvl6pPr>
            <a:lvl7pPr marL="1257300" indent="-182563">
              <a:buFont typeface="Symbol" panose="05050102010706020507" pitchFamily="18" charset="2"/>
              <a:buChar char="-"/>
              <a:defRPr sz="1600"/>
            </a:lvl7pPr>
            <a:lvl8pPr marL="1436688" indent="-179388">
              <a:buFont typeface="Symbol" panose="05050102010706020507" pitchFamily="18" charset="2"/>
              <a:buChar char="-"/>
              <a:defRPr sz="1600"/>
            </a:lvl8pPr>
            <a:lvl9pPr marL="1614488" indent="-177800">
              <a:buFont typeface="Symbol" panose="05050102010706020507" pitchFamily="18" charset="2"/>
              <a:buChar char="-"/>
              <a:defRPr sz="1600"/>
            </a:lvl9pPr>
          </a:lstStyle>
          <a:p>
            <a:pPr lvl="0"/>
            <a:r>
              <a:rPr lang="de-CH" dirty="0" smtClean="0"/>
              <a:t>Mastertextformat bearbeiten</a:t>
            </a:r>
          </a:p>
          <a:p>
            <a:pPr lvl="1"/>
            <a:r>
              <a:rPr lang="de-CH" dirty="0" smtClean="0"/>
              <a:t>Zweite Ebene</a:t>
            </a:r>
          </a:p>
          <a:p>
            <a:pPr lvl="2"/>
            <a:r>
              <a:rPr lang="de-CH" dirty="0" smtClean="0"/>
              <a:t>Dritte Ebene</a:t>
            </a:r>
          </a:p>
          <a:p>
            <a:pPr lvl="3"/>
            <a:r>
              <a:rPr lang="de-CH" dirty="0" smtClean="0"/>
              <a:t>Vierte Ebene</a:t>
            </a:r>
          </a:p>
          <a:p>
            <a:pPr lvl="4"/>
            <a:r>
              <a:rPr lang="de-CH" dirty="0" smtClean="0"/>
              <a:t>Fünfte Ebene</a:t>
            </a:r>
          </a:p>
          <a:p>
            <a:pPr lvl="5"/>
            <a:r>
              <a:rPr lang="de-CH" dirty="0" smtClean="0"/>
              <a:t>Sechste Ebene</a:t>
            </a:r>
          </a:p>
          <a:p>
            <a:pPr lvl="6"/>
            <a:r>
              <a:rPr lang="de-CH" dirty="0" smtClean="0"/>
              <a:t>Siebte Ebene</a:t>
            </a:r>
          </a:p>
          <a:p>
            <a:pPr lvl="7"/>
            <a:r>
              <a:rPr lang="de-CH" dirty="0" smtClean="0"/>
              <a:t>Achte Ebene</a:t>
            </a:r>
          </a:p>
          <a:p>
            <a:pPr lvl="8"/>
            <a:r>
              <a:rPr lang="de-CH" dirty="0" smtClean="0"/>
              <a:t>Neunte Ebene</a:t>
            </a:r>
          </a:p>
        </p:txBody>
      </p:sp>
      <p:sp>
        <p:nvSpPr>
          <p:cNvPr id="18" name="Inhaltsplatzhalter 10"/>
          <p:cNvSpPr>
            <a:spLocks noGrp="1"/>
          </p:cNvSpPr>
          <p:nvPr>
            <p:ph sz="quarter" idx="19" hasCustomPrompt="1"/>
          </p:nvPr>
        </p:nvSpPr>
        <p:spPr>
          <a:xfrm>
            <a:off x="4899228" y="1446234"/>
            <a:ext cx="3781425" cy="4575154"/>
          </a:xfrm>
        </p:spPr>
        <p:txBody>
          <a:bodyPr/>
          <a:lstStyle>
            <a:lvl1pPr marL="177800" indent="-177800">
              <a:buClr>
                <a:schemeClr val="tx1"/>
              </a:buClr>
              <a:buFont typeface="Arial" panose="020B0604020202020204" pitchFamily="34" charset="0"/>
              <a:buChar char="•"/>
              <a:defRPr/>
            </a:lvl1pPr>
            <a:lvl2pPr marL="355600" indent="-177800">
              <a:buSzPct val="100000"/>
              <a:buFont typeface="Symbol" panose="05050102010706020507" pitchFamily="18" charset="2"/>
              <a:buChar char="-"/>
              <a:defRPr/>
            </a:lvl2pPr>
            <a:lvl3pPr marL="539750" indent="-184150">
              <a:buFont typeface="Symbol" panose="05050102010706020507" pitchFamily="18" charset="2"/>
              <a:buChar char="-"/>
              <a:defRPr/>
            </a:lvl3pPr>
            <a:lvl4pPr marL="717550" indent="-177800">
              <a:buFont typeface="Symbol" panose="05050102010706020507" pitchFamily="18" charset="2"/>
              <a:buChar char="-"/>
              <a:defRPr/>
            </a:lvl4pPr>
            <a:lvl5pPr marL="895350" indent="-177800">
              <a:buFont typeface="Symbol" panose="05050102010706020507" pitchFamily="18" charset="2"/>
              <a:buChar char="-"/>
              <a:defRPr/>
            </a:lvl5pPr>
            <a:lvl6pPr marL="1074738" indent="-179388">
              <a:buFont typeface="Symbol" panose="05050102010706020507" pitchFamily="18" charset="2"/>
              <a:buChar char="-"/>
              <a:defRPr sz="1600"/>
            </a:lvl6pPr>
            <a:lvl7pPr marL="1257300" indent="-182563">
              <a:buFont typeface="Symbol" panose="05050102010706020507" pitchFamily="18" charset="2"/>
              <a:buChar char="-"/>
              <a:defRPr sz="1600"/>
            </a:lvl7pPr>
            <a:lvl8pPr marL="1436688" indent="-179388">
              <a:buFont typeface="Symbol" panose="05050102010706020507" pitchFamily="18" charset="2"/>
              <a:buChar char="-"/>
              <a:defRPr sz="1600"/>
            </a:lvl8pPr>
            <a:lvl9pPr marL="1614488" indent="-177800">
              <a:buFont typeface="Symbol" panose="05050102010706020507" pitchFamily="18" charset="2"/>
              <a:buChar char="-"/>
              <a:defRPr sz="1600"/>
            </a:lvl9pPr>
          </a:lstStyle>
          <a:p>
            <a:pPr lvl="0"/>
            <a:r>
              <a:rPr lang="de-CH" dirty="0" smtClean="0"/>
              <a:t>Mastertextformat bearbeiten</a:t>
            </a:r>
          </a:p>
          <a:p>
            <a:pPr lvl="1"/>
            <a:r>
              <a:rPr lang="de-CH" dirty="0" smtClean="0"/>
              <a:t>Zweite Ebene</a:t>
            </a:r>
          </a:p>
          <a:p>
            <a:pPr lvl="2"/>
            <a:r>
              <a:rPr lang="de-CH" dirty="0" smtClean="0"/>
              <a:t>Dritte Ebene</a:t>
            </a:r>
          </a:p>
          <a:p>
            <a:pPr lvl="3"/>
            <a:r>
              <a:rPr lang="de-CH" dirty="0" smtClean="0"/>
              <a:t>Vierte Ebene</a:t>
            </a:r>
          </a:p>
          <a:p>
            <a:pPr lvl="4"/>
            <a:r>
              <a:rPr lang="de-CH" dirty="0" smtClean="0"/>
              <a:t>Fünfte Ebene</a:t>
            </a:r>
          </a:p>
          <a:p>
            <a:pPr lvl="5"/>
            <a:r>
              <a:rPr lang="de-CH" dirty="0" smtClean="0"/>
              <a:t>Sechste Ebene</a:t>
            </a:r>
          </a:p>
          <a:p>
            <a:pPr lvl="6"/>
            <a:r>
              <a:rPr lang="de-CH" dirty="0" smtClean="0"/>
              <a:t>Siebte Ebene</a:t>
            </a:r>
          </a:p>
          <a:p>
            <a:pPr lvl="7"/>
            <a:r>
              <a:rPr lang="de-CH" dirty="0" smtClean="0"/>
              <a:t>Achte Ebene</a:t>
            </a:r>
          </a:p>
          <a:p>
            <a:pPr lvl="8"/>
            <a:r>
              <a:rPr lang="de-CH" dirty="0" smtClean="0"/>
              <a:t>Neunte Ebene</a:t>
            </a:r>
          </a:p>
        </p:txBody>
      </p:sp>
    </p:spTree>
    <p:extLst>
      <p:ext uri="{BB962C8B-B14F-4D97-AF65-F5344CB8AC3E}">
        <p14:creationId xmlns:p14="http://schemas.microsoft.com/office/powerpoint/2010/main" val="3817875072"/>
      </p:ext>
    </p:extLst>
  </p:cSld>
  <p:clrMapOvr>
    <a:masterClrMapping/>
  </p:clrMapOvr>
  <p:transition spd="med"/>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en-GB"/>
          </a:p>
        </p:txBody>
      </p:sp>
      <p:sp>
        <p:nvSpPr>
          <p:cNvPr id="5" name="Foliennummernplatzhalter 4"/>
          <p:cNvSpPr>
            <a:spLocks noGrp="1"/>
          </p:cNvSpPr>
          <p:nvPr>
            <p:ph type="sldNum" sz="quarter" idx="12"/>
          </p:nvPr>
        </p:nvSpPr>
        <p:spPr/>
        <p:txBody>
          <a:bodyPr/>
          <a:lstStyle/>
          <a:p>
            <a:pPr algn="r">
              <a:defRPr/>
            </a:pPr>
            <a:r>
              <a:rPr lang="de-DE">
                <a:solidFill>
                  <a:srgbClr val="000000"/>
                </a:solidFill>
              </a:rPr>
              <a:t>Seite </a:t>
            </a:r>
            <a:fld id="{EBC07571-3134-BB4B-B83F-1A9FE18D34F3}" type="slidenum">
              <a:rPr lang="de-DE">
                <a:solidFill>
                  <a:srgbClr val="000000"/>
                </a:solidFill>
              </a:rPr>
              <a:pPr algn="r">
                <a:defRPr/>
              </a:pPr>
              <a:t>‹#›</a:t>
            </a:fld>
            <a:endParaRPr lang="de-DE" dirty="0">
              <a:solidFill>
                <a:srgbClr val="000000"/>
              </a:solidFill>
            </a:endParaRPr>
          </a:p>
        </p:txBody>
      </p:sp>
    </p:spTree>
    <p:extLst>
      <p:ext uri="{BB962C8B-B14F-4D97-AF65-F5344CB8AC3E}">
        <p14:creationId xmlns:p14="http://schemas.microsoft.com/office/powerpoint/2010/main" val="3930213910"/>
      </p:ext>
    </p:extLst>
  </p:cSld>
  <p:clrMapOvr>
    <a:masterClrMapping/>
  </p:clrMapOvr>
  <p:transition spd="med"/>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Nur Titel (grau)">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en-GB"/>
          </a:p>
        </p:txBody>
      </p:sp>
      <p:sp>
        <p:nvSpPr>
          <p:cNvPr id="5" name="Foliennummernplatzhalter 4"/>
          <p:cNvSpPr>
            <a:spLocks noGrp="1"/>
          </p:cNvSpPr>
          <p:nvPr>
            <p:ph type="sldNum" sz="quarter" idx="12"/>
          </p:nvPr>
        </p:nvSpPr>
        <p:spPr/>
        <p:txBody>
          <a:bodyPr/>
          <a:lstStyle/>
          <a:p>
            <a:pPr algn="r">
              <a:defRPr/>
            </a:pPr>
            <a:r>
              <a:rPr lang="de-DE">
                <a:solidFill>
                  <a:srgbClr val="000000"/>
                </a:solidFill>
              </a:rPr>
              <a:t>Seite </a:t>
            </a:r>
            <a:fld id="{EBC07571-3134-BB4B-B83F-1A9FE18D34F3}" type="slidenum">
              <a:rPr lang="de-DE">
                <a:solidFill>
                  <a:srgbClr val="000000"/>
                </a:solidFill>
              </a:rPr>
              <a:pPr algn="r">
                <a:defRPr/>
              </a:pPr>
              <a:t>‹#›</a:t>
            </a:fld>
            <a:endParaRPr lang="de-DE" dirty="0">
              <a:solidFill>
                <a:srgbClr val="000000"/>
              </a:solidFill>
            </a:endParaRPr>
          </a:p>
        </p:txBody>
      </p:sp>
      <p:sp>
        <p:nvSpPr>
          <p:cNvPr id="7" name="Rechteck 6"/>
          <p:cNvSpPr/>
          <p:nvPr userDrawn="1"/>
        </p:nvSpPr>
        <p:spPr bwMode="auto">
          <a:xfrm>
            <a:off x="827088" y="1412875"/>
            <a:ext cx="8066087" cy="5184775"/>
          </a:xfrm>
          <a:prstGeom prst="rect">
            <a:avLst/>
          </a:prstGeom>
          <a:solidFill>
            <a:srgbClr val="E5E5E5"/>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spcBef>
                <a:spcPct val="0"/>
              </a:spcBef>
            </a:pPr>
            <a:endParaRPr lang="en-GB" sz="2400">
              <a:solidFill>
                <a:srgbClr val="000000"/>
              </a:solidFill>
              <a:latin typeface="Times" charset="0"/>
            </a:endParaRPr>
          </a:p>
        </p:txBody>
      </p:sp>
    </p:spTree>
    <p:extLst>
      <p:ext uri="{BB962C8B-B14F-4D97-AF65-F5344CB8AC3E}">
        <p14:creationId xmlns:p14="http://schemas.microsoft.com/office/powerpoint/2010/main" val="1154706623"/>
      </p:ext>
    </p:extLst>
  </p:cSld>
  <p:clrMapOvr>
    <a:masterClrMapping/>
  </p:clrMapOvr>
  <p:transition spd="med"/>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Inhalt auf Bild (quer)">
    <p:spTree>
      <p:nvGrpSpPr>
        <p:cNvPr id="1" name=""/>
        <p:cNvGrpSpPr/>
        <p:nvPr/>
      </p:nvGrpSpPr>
      <p:grpSpPr>
        <a:xfrm>
          <a:off x="0" y="0"/>
          <a:ext cx="0" cy="0"/>
          <a:chOff x="0" y="0"/>
          <a:chExt cx="0" cy="0"/>
        </a:xfrm>
      </p:grpSpPr>
      <p:pic>
        <p:nvPicPr>
          <p:cNvPr id="5" name="Grafik 4"/>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825945" y="1019811"/>
            <a:ext cx="8316468" cy="5577840"/>
          </a:xfrm>
          <a:prstGeom prst="rect">
            <a:avLst/>
          </a:prstGeom>
        </p:spPr>
      </p:pic>
      <p:sp>
        <p:nvSpPr>
          <p:cNvPr id="10" name="Foliennummernplatzhalter 9"/>
          <p:cNvSpPr>
            <a:spLocks noGrp="1"/>
          </p:cNvSpPr>
          <p:nvPr>
            <p:ph type="sldNum" sz="quarter" idx="12"/>
          </p:nvPr>
        </p:nvSpPr>
        <p:spPr/>
        <p:txBody>
          <a:bodyPr/>
          <a:lstStyle/>
          <a:p>
            <a:pPr algn="r">
              <a:defRPr/>
            </a:pPr>
            <a:r>
              <a:rPr lang="de-DE">
                <a:solidFill>
                  <a:srgbClr val="000000"/>
                </a:solidFill>
              </a:rPr>
              <a:t>Seite </a:t>
            </a:r>
            <a:fld id="{EBC07571-3134-BB4B-B83F-1A9FE18D34F3}" type="slidenum">
              <a:rPr lang="de-DE">
                <a:solidFill>
                  <a:srgbClr val="000000"/>
                </a:solidFill>
              </a:rPr>
              <a:pPr algn="r">
                <a:defRPr/>
              </a:pPr>
              <a:t>‹#›</a:t>
            </a:fld>
            <a:endParaRPr lang="de-DE" dirty="0">
              <a:solidFill>
                <a:srgbClr val="000000"/>
              </a:solidFill>
            </a:endParaRPr>
          </a:p>
        </p:txBody>
      </p:sp>
      <p:sp>
        <p:nvSpPr>
          <p:cNvPr id="12" name="Titel 11"/>
          <p:cNvSpPr>
            <a:spLocks noGrp="1"/>
          </p:cNvSpPr>
          <p:nvPr>
            <p:ph type="title"/>
          </p:nvPr>
        </p:nvSpPr>
        <p:spPr/>
        <p:txBody>
          <a:bodyPr/>
          <a:lstStyle/>
          <a:p>
            <a:r>
              <a:rPr lang="de-DE" smtClean="0"/>
              <a:t>Titelmasterformat durch Klicken bearbeiten</a:t>
            </a:r>
            <a:endParaRPr lang="en-GB"/>
          </a:p>
        </p:txBody>
      </p:sp>
      <p:sp>
        <p:nvSpPr>
          <p:cNvPr id="14" name="Textplatzhalter 13"/>
          <p:cNvSpPr>
            <a:spLocks noGrp="1"/>
          </p:cNvSpPr>
          <p:nvPr>
            <p:ph type="body" sz="quarter" idx="13"/>
          </p:nvPr>
        </p:nvSpPr>
        <p:spPr>
          <a:xfrm>
            <a:off x="825946" y="5013176"/>
            <a:ext cx="8316468" cy="1584475"/>
          </a:xfrm>
          <a:solidFill>
            <a:schemeClr val="bg1">
              <a:alpha val="75000"/>
            </a:schemeClr>
          </a:solidFill>
        </p:spPr>
        <p:txBody>
          <a:bodyPr lIns="1260000" tIns="36000" rIns="36000" bIns="36000" anchor="ctr" anchorCtr="0"/>
          <a:lstStyle>
            <a:lvl1pPr marL="177800" indent="-177800">
              <a:lnSpc>
                <a:spcPct val="110000"/>
              </a:lnSpc>
              <a:spcAft>
                <a:spcPts val="0"/>
              </a:spcAft>
              <a:buFont typeface="Arial" panose="020B0604020202020204" pitchFamily="34" charset="0"/>
              <a:buChar char="•"/>
              <a:defRPr sz="1800" spc="0" baseline="0"/>
            </a:lvl1pPr>
            <a:lvl2pPr>
              <a:lnSpc>
                <a:spcPct val="110000"/>
              </a:lnSpc>
              <a:spcAft>
                <a:spcPts val="0"/>
              </a:spcAft>
              <a:defRPr sz="1800" spc="0" baseline="0"/>
            </a:lvl2pPr>
            <a:lvl3pPr>
              <a:lnSpc>
                <a:spcPct val="110000"/>
              </a:lnSpc>
              <a:spcAft>
                <a:spcPts val="0"/>
              </a:spcAft>
              <a:defRPr sz="1800" spc="0" baseline="0"/>
            </a:lvl3pPr>
            <a:lvl4pPr>
              <a:lnSpc>
                <a:spcPct val="110000"/>
              </a:lnSpc>
              <a:spcAft>
                <a:spcPts val="0"/>
              </a:spcAft>
              <a:defRPr sz="1800" spc="0" baseline="0"/>
            </a:lvl4pPr>
            <a:lvl5pPr>
              <a:lnSpc>
                <a:spcPct val="110000"/>
              </a:lnSpc>
              <a:spcAft>
                <a:spcPts val="0"/>
              </a:spcAft>
              <a:defRPr sz="1800" spc="0" baseline="0"/>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GB" dirty="0"/>
          </a:p>
        </p:txBody>
      </p:sp>
      <p:pic>
        <p:nvPicPr>
          <p:cNvPr id="11" name="Bild 14" descr="PSI-Logo_narrow_30k.eps"/>
          <p:cNvPicPr>
            <a:picLocks noChangeAspect="1"/>
          </p:cNvPicPr>
          <p:nvPr userDrawn="1"/>
        </p:nvPicPr>
        <p:blipFill>
          <a:blip r:embed="rId3" cstate="print">
            <a:extLst>
              <a:ext uri="{28A0092B-C50C-407E-A947-70E740481C1C}">
                <a14:useLocalDpi xmlns:a14="http://schemas.microsoft.com/office/drawing/2010/main"/>
              </a:ext>
            </a:extLst>
          </a:blip>
          <a:srcRect/>
          <a:stretch>
            <a:fillRect/>
          </a:stretch>
        </p:blipFill>
        <p:spPr bwMode="auto">
          <a:xfrm>
            <a:off x="812800" y="285750"/>
            <a:ext cx="1016000"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hteck 12"/>
          <p:cNvSpPr>
            <a:spLocks noChangeArrowheads="1"/>
          </p:cNvSpPr>
          <p:nvPr userDrawn="1"/>
        </p:nvSpPr>
        <p:spPr bwMode="auto">
          <a:xfrm>
            <a:off x="0" y="1019811"/>
            <a:ext cx="720725" cy="727901"/>
          </a:xfrm>
          <a:prstGeom prst="rect">
            <a:avLst/>
          </a:prstGeom>
          <a:solidFill>
            <a:srgbClr val="B9B9B9"/>
          </a:solidFill>
          <a:ln>
            <a:noFill/>
          </a:ln>
          <a:extLst/>
        </p:spPr>
        <p:txBody>
          <a:bodyPr/>
          <a:lstStyle/>
          <a:p>
            <a:pPr>
              <a:spcBef>
                <a:spcPct val="0"/>
              </a:spcBef>
            </a:pPr>
            <a:endParaRPr lang="de-DE" sz="2400">
              <a:solidFill>
                <a:srgbClr val="000000"/>
              </a:solidFill>
              <a:latin typeface="Times" charset="0"/>
            </a:endParaRPr>
          </a:p>
        </p:txBody>
      </p:sp>
    </p:spTree>
    <p:extLst>
      <p:ext uri="{BB962C8B-B14F-4D97-AF65-F5344CB8AC3E}">
        <p14:creationId xmlns:p14="http://schemas.microsoft.com/office/powerpoint/2010/main" val="1395583026"/>
      </p:ext>
    </p:extLst>
  </p:cSld>
  <p:clrMapOvr>
    <a:masterClrMapping/>
  </p:clrMapOvr>
  <p:transition spd="med"/>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Inhalt auf Bild (hoch)">
    <p:spTree>
      <p:nvGrpSpPr>
        <p:cNvPr id="1" name=""/>
        <p:cNvGrpSpPr/>
        <p:nvPr/>
      </p:nvGrpSpPr>
      <p:grpSpPr>
        <a:xfrm>
          <a:off x="0" y="0"/>
          <a:ext cx="0" cy="0"/>
          <a:chOff x="0" y="0"/>
          <a:chExt cx="0" cy="0"/>
        </a:xfrm>
      </p:grpSpPr>
      <p:pic>
        <p:nvPicPr>
          <p:cNvPr id="11" name="Grafik 10"/>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827087" y="1019811"/>
            <a:ext cx="8315325" cy="5577840"/>
          </a:xfrm>
          <a:prstGeom prst="rect">
            <a:avLst/>
          </a:prstGeom>
        </p:spPr>
      </p:pic>
      <p:sp>
        <p:nvSpPr>
          <p:cNvPr id="10" name="Foliennummernplatzhalter 9"/>
          <p:cNvSpPr>
            <a:spLocks noGrp="1"/>
          </p:cNvSpPr>
          <p:nvPr>
            <p:ph type="sldNum" sz="quarter" idx="12"/>
          </p:nvPr>
        </p:nvSpPr>
        <p:spPr/>
        <p:txBody>
          <a:bodyPr/>
          <a:lstStyle/>
          <a:p>
            <a:pPr algn="r">
              <a:defRPr/>
            </a:pPr>
            <a:r>
              <a:rPr lang="de-DE">
                <a:solidFill>
                  <a:srgbClr val="000000"/>
                </a:solidFill>
              </a:rPr>
              <a:t>Seite </a:t>
            </a:r>
            <a:fld id="{EBC07571-3134-BB4B-B83F-1A9FE18D34F3}" type="slidenum">
              <a:rPr lang="de-DE">
                <a:solidFill>
                  <a:srgbClr val="000000"/>
                </a:solidFill>
              </a:rPr>
              <a:pPr algn="r">
                <a:defRPr/>
              </a:pPr>
              <a:t>‹#›</a:t>
            </a:fld>
            <a:endParaRPr lang="de-DE" dirty="0">
              <a:solidFill>
                <a:srgbClr val="000000"/>
              </a:solidFill>
            </a:endParaRPr>
          </a:p>
        </p:txBody>
      </p:sp>
      <p:sp>
        <p:nvSpPr>
          <p:cNvPr id="12" name="Titel 11"/>
          <p:cNvSpPr>
            <a:spLocks noGrp="1"/>
          </p:cNvSpPr>
          <p:nvPr>
            <p:ph type="title"/>
          </p:nvPr>
        </p:nvSpPr>
        <p:spPr/>
        <p:txBody>
          <a:bodyPr/>
          <a:lstStyle/>
          <a:p>
            <a:r>
              <a:rPr lang="de-DE" smtClean="0"/>
              <a:t>Titelmasterformat durch Klicken bearbeiten</a:t>
            </a:r>
            <a:endParaRPr lang="en-GB"/>
          </a:p>
        </p:txBody>
      </p:sp>
      <p:sp>
        <p:nvSpPr>
          <p:cNvPr id="14" name="Textplatzhalter 13"/>
          <p:cNvSpPr>
            <a:spLocks noGrp="1"/>
          </p:cNvSpPr>
          <p:nvPr>
            <p:ph type="body" sz="quarter" idx="13"/>
          </p:nvPr>
        </p:nvSpPr>
        <p:spPr>
          <a:xfrm>
            <a:off x="827088" y="1019810"/>
            <a:ext cx="2289712" cy="5577839"/>
          </a:xfrm>
          <a:solidFill>
            <a:schemeClr val="bg1">
              <a:alpha val="75000"/>
            </a:schemeClr>
          </a:solidFill>
        </p:spPr>
        <p:txBody>
          <a:bodyPr lIns="72000" tIns="360000" rIns="36000" bIns="36000" anchor="t" anchorCtr="0"/>
          <a:lstStyle>
            <a:lvl1pPr marL="177800" indent="-177800">
              <a:lnSpc>
                <a:spcPct val="110000"/>
              </a:lnSpc>
              <a:spcAft>
                <a:spcPts val="0"/>
              </a:spcAft>
              <a:buFont typeface="Arial" panose="020B0604020202020204" pitchFamily="34" charset="0"/>
              <a:buChar char="•"/>
              <a:defRPr sz="1800"/>
            </a:lvl1pPr>
            <a:lvl2pPr>
              <a:lnSpc>
                <a:spcPct val="110000"/>
              </a:lnSpc>
              <a:spcBef>
                <a:spcPts val="0"/>
              </a:spcBef>
              <a:spcAft>
                <a:spcPts val="0"/>
              </a:spcAft>
              <a:defRPr sz="1800"/>
            </a:lvl2pPr>
            <a:lvl3pPr>
              <a:lnSpc>
                <a:spcPct val="110000"/>
              </a:lnSpc>
              <a:spcBef>
                <a:spcPts val="0"/>
              </a:spcBef>
              <a:spcAft>
                <a:spcPts val="0"/>
              </a:spcAft>
              <a:defRPr sz="1800"/>
            </a:lvl3pPr>
            <a:lvl4pPr>
              <a:lnSpc>
                <a:spcPct val="110000"/>
              </a:lnSpc>
              <a:spcBef>
                <a:spcPts val="0"/>
              </a:spcBef>
              <a:spcAft>
                <a:spcPts val="0"/>
              </a:spcAft>
              <a:defRPr sz="1800"/>
            </a:lvl4pPr>
            <a:lvl5pPr>
              <a:lnSpc>
                <a:spcPct val="110000"/>
              </a:lnSpc>
              <a:spcBef>
                <a:spcPts val="0"/>
              </a:spcBef>
              <a:spcAft>
                <a:spcPts val="0"/>
              </a:spcAft>
              <a:defRPr sz="1800"/>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GB" dirty="0"/>
          </a:p>
        </p:txBody>
      </p:sp>
      <p:pic>
        <p:nvPicPr>
          <p:cNvPr id="13" name="Bild 14" descr="PSI-Logo_narrow_30k.eps"/>
          <p:cNvPicPr>
            <a:picLocks noChangeAspect="1"/>
          </p:cNvPicPr>
          <p:nvPr userDrawn="1"/>
        </p:nvPicPr>
        <p:blipFill>
          <a:blip r:embed="rId3" cstate="print">
            <a:extLst>
              <a:ext uri="{28A0092B-C50C-407E-A947-70E740481C1C}">
                <a14:useLocalDpi xmlns:a14="http://schemas.microsoft.com/office/drawing/2010/main"/>
              </a:ext>
            </a:extLst>
          </a:blip>
          <a:srcRect/>
          <a:stretch>
            <a:fillRect/>
          </a:stretch>
        </p:blipFill>
        <p:spPr bwMode="auto">
          <a:xfrm>
            <a:off x="812800" y="285750"/>
            <a:ext cx="1016000"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Rechteck 14"/>
          <p:cNvSpPr>
            <a:spLocks noChangeArrowheads="1"/>
          </p:cNvSpPr>
          <p:nvPr userDrawn="1"/>
        </p:nvSpPr>
        <p:spPr bwMode="auto">
          <a:xfrm>
            <a:off x="0" y="1019811"/>
            <a:ext cx="720725" cy="727901"/>
          </a:xfrm>
          <a:prstGeom prst="rect">
            <a:avLst/>
          </a:prstGeom>
          <a:solidFill>
            <a:srgbClr val="B9B9B9"/>
          </a:solidFill>
          <a:ln>
            <a:noFill/>
          </a:ln>
          <a:extLst/>
        </p:spPr>
        <p:txBody>
          <a:bodyPr/>
          <a:lstStyle/>
          <a:p>
            <a:pPr>
              <a:spcBef>
                <a:spcPct val="0"/>
              </a:spcBef>
            </a:pPr>
            <a:endParaRPr lang="de-DE" sz="2400">
              <a:solidFill>
                <a:srgbClr val="000000"/>
              </a:solidFill>
              <a:latin typeface="Times" charset="0"/>
            </a:endParaRPr>
          </a:p>
        </p:txBody>
      </p:sp>
    </p:spTree>
    <p:extLst>
      <p:ext uri="{BB962C8B-B14F-4D97-AF65-F5344CB8AC3E}">
        <p14:creationId xmlns:p14="http://schemas.microsoft.com/office/powerpoint/2010/main" val="166421163"/>
      </p:ext>
    </p:extLst>
  </p:cSld>
  <p:clrMapOvr>
    <a:masterClrMapping/>
  </p:clrMapOvr>
  <p:transition spd="med"/>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cSld name="Le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501854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1619250" y="144463"/>
            <a:ext cx="7161213" cy="474662"/>
          </a:xfrm>
        </p:spPr>
        <p:txBody>
          <a:bodyPr/>
          <a:lstStyle/>
          <a:p>
            <a:r>
              <a:rPr lang="en-US" smtClean="0"/>
              <a:t>Click to edit Master title style</a:t>
            </a:r>
            <a:endParaRPr lang="de-CH"/>
          </a:p>
        </p:txBody>
      </p:sp>
      <p:sp>
        <p:nvSpPr>
          <p:cNvPr id="3" name="Content Placeholder 2"/>
          <p:cNvSpPr>
            <a:spLocks noGrp="1"/>
          </p:cNvSpPr>
          <p:nvPr>
            <p:ph sz="half" idx="1"/>
          </p:nvPr>
        </p:nvSpPr>
        <p:spPr>
          <a:xfrm>
            <a:off x="304800" y="900113"/>
            <a:ext cx="4189413" cy="39766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CH"/>
          </a:p>
        </p:txBody>
      </p:sp>
      <p:sp>
        <p:nvSpPr>
          <p:cNvPr id="4" name="Text Placeholder 3"/>
          <p:cNvSpPr>
            <a:spLocks noGrp="1"/>
          </p:cNvSpPr>
          <p:nvPr>
            <p:ph type="body" sz="half" idx="2"/>
          </p:nvPr>
        </p:nvSpPr>
        <p:spPr>
          <a:xfrm>
            <a:off x="4646613" y="900113"/>
            <a:ext cx="4191000" cy="39766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CH"/>
          </a:p>
        </p:txBody>
      </p:sp>
      <p:sp>
        <p:nvSpPr>
          <p:cNvPr id="5" name="Date Placeholder 4"/>
          <p:cNvSpPr>
            <a:spLocks noGrp="1"/>
          </p:cNvSpPr>
          <p:nvPr>
            <p:ph type="dt" idx="10"/>
          </p:nvPr>
        </p:nvSpPr>
        <p:spPr>
          <a:xfrm>
            <a:off x="941388" y="5351463"/>
            <a:ext cx="1776412" cy="195262"/>
          </a:xfrm>
          <a:prstGeom prst="rect">
            <a:avLst/>
          </a:prstGeom>
        </p:spPr>
        <p:txBody>
          <a:bodyPr/>
          <a:lstStyle>
            <a:lvl1pPr>
              <a:defRPr/>
            </a:lvl1pPr>
          </a:lstStyle>
          <a:p>
            <a:endParaRPr lang="en-US" altLang="de-DE">
              <a:solidFill>
                <a:srgbClr val="000000"/>
              </a:solidFill>
            </a:endParaRPr>
          </a:p>
        </p:txBody>
      </p:sp>
    </p:spTree>
    <p:extLst>
      <p:ext uri="{BB962C8B-B14F-4D97-AF65-F5344CB8AC3E}">
        <p14:creationId xmlns:p14="http://schemas.microsoft.com/office/powerpoint/2010/main" val="37100850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8" name="Inhaltsplatzhalter 7"/>
          <p:cNvSpPr>
            <a:spLocks noGrp="1"/>
          </p:cNvSpPr>
          <p:nvPr>
            <p:ph sz="quarter" idx="13" hasCustomPrompt="1"/>
          </p:nvPr>
        </p:nvSpPr>
        <p:spPr/>
        <p:txBody>
          <a:bodyPr/>
          <a:lstStyle>
            <a:lvl1pPr marL="177800" marR="0" indent="-177800" algn="l" defTabSz="914400" rtl="0" eaLnBrk="1" fontAlgn="auto" latinLnBrk="0" hangingPunct="1">
              <a:lnSpc>
                <a:spcPct val="110000"/>
              </a:lnSpc>
              <a:spcBef>
                <a:spcPts val="0"/>
              </a:spcBef>
              <a:spcAft>
                <a:spcPts val="0"/>
              </a:spcAft>
              <a:buClr>
                <a:schemeClr val="tx1"/>
              </a:buClr>
              <a:buSzPct val="100000"/>
              <a:buFont typeface="Arial" panose="020B0604020202020204" pitchFamily="34" charset="0"/>
              <a:buChar char="•"/>
              <a:tabLst/>
              <a:defRPr>
                <a:latin typeface="+mn-lt"/>
              </a:defRPr>
            </a:lvl1pPr>
            <a:lvl2pPr marL="355600" marR="0" indent="-177800" algn="l" defTabSz="914400" rtl="0" eaLnBrk="1" fontAlgn="auto" latinLnBrk="0" hangingPunct="1">
              <a:lnSpc>
                <a:spcPct val="110000"/>
              </a:lnSpc>
              <a:spcBef>
                <a:spcPts val="0"/>
              </a:spcBef>
              <a:spcAft>
                <a:spcPts val="0"/>
              </a:spcAft>
              <a:buClr>
                <a:schemeClr val="tx1"/>
              </a:buClr>
              <a:buSzPct val="100000"/>
              <a:buFont typeface="Symbol" panose="05050102010706020507" pitchFamily="18" charset="2"/>
              <a:buChar char="-"/>
              <a:tabLst/>
              <a:defRPr>
                <a:latin typeface="+mn-lt"/>
              </a:defRPr>
            </a:lvl2pPr>
            <a:lvl3pPr marL="539750" marR="0" indent="-184150" algn="l" defTabSz="914400" rtl="0" eaLnBrk="1" fontAlgn="auto" latinLnBrk="0" hangingPunct="1">
              <a:lnSpc>
                <a:spcPct val="110000"/>
              </a:lnSpc>
              <a:spcBef>
                <a:spcPts val="0"/>
              </a:spcBef>
              <a:spcAft>
                <a:spcPts val="0"/>
              </a:spcAft>
              <a:buClr>
                <a:schemeClr val="tx1"/>
              </a:buClr>
              <a:buSzPct val="100000"/>
              <a:buFont typeface="Symbol" panose="05050102010706020507" pitchFamily="18" charset="2"/>
              <a:buChar char="-"/>
              <a:tabLst/>
              <a:defRPr>
                <a:latin typeface="+mn-lt"/>
              </a:defRPr>
            </a:lvl3pPr>
            <a:lvl4pPr marL="717550" marR="0" indent="-177800" algn="l" defTabSz="914400" rtl="0" eaLnBrk="1" fontAlgn="auto" latinLnBrk="0" hangingPunct="1">
              <a:lnSpc>
                <a:spcPct val="110000"/>
              </a:lnSpc>
              <a:spcBef>
                <a:spcPts val="0"/>
              </a:spcBef>
              <a:spcAft>
                <a:spcPts val="0"/>
              </a:spcAft>
              <a:buClr>
                <a:schemeClr val="tx1"/>
              </a:buClr>
              <a:buSzPct val="100000"/>
              <a:buFont typeface="Symbol" panose="05050102010706020507" pitchFamily="18" charset="2"/>
              <a:buChar char="-"/>
              <a:tabLst/>
              <a:defRPr>
                <a:latin typeface="+mn-lt"/>
              </a:defRPr>
            </a:lvl4pPr>
            <a:lvl5pPr marL="895350" marR="0" indent="-177800" algn="l" defTabSz="914400" rtl="0" eaLnBrk="1" fontAlgn="auto" latinLnBrk="0" hangingPunct="1">
              <a:lnSpc>
                <a:spcPct val="110000"/>
              </a:lnSpc>
              <a:spcBef>
                <a:spcPts val="0"/>
              </a:spcBef>
              <a:spcAft>
                <a:spcPts val="0"/>
              </a:spcAft>
              <a:buClr>
                <a:schemeClr val="tx1"/>
              </a:buClr>
              <a:buSzPct val="100000"/>
              <a:buFont typeface="Symbol" panose="05050102010706020507" pitchFamily="18" charset="2"/>
              <a:buChar char="-"/>
              <a:tabLst/>
              <a:defRPr>
                <a:latin typeface="+mn-lt"/>
              </a:defRPr>
            </a:lvl5pPr>
            <a:lvl6pPr marL="1074738" indent="-179388">
              <a:lnSpc>
                <a:spcPct val="110000"/>
              </a:lnSpc>
              <a:buClr>
                <a:schemeClr val="tx1"/>
              </a:buClr>
              <a:buFont typeface="Symbol" panose="05050102010706020507" pitchFamily="18" charset="2"/>
              <a:buChar char="-"/>
              <a:defRPr sz="1600"/>
            </a:lvl6pPr>
            <a:lvl7pPr marL="1257300" indent="-182563">
              <a:lnSpc>
                <a:spcPct val="110000"/>
              </a:lnSpc>
              <a:buFont typeface="Symbol" panose="05050102010706020507" pitchFamily="18" charset="2"/>
              <a:buChar char="-"/>
              <a:defRPr sz="1600"/>
            </a:lvl7pPr>
            <a:lvl8pPr marL="1436688" indent="-179388">
              <a:lnSpc>
                <a:spcPct val="110000"/>
              </a:lnSpc>
              <a:buFont typeface="Symbol" panose="05050102010706020507" pitchFamily="18" charset="2"/>
              <a:buChar char="-"/>
              <a:defRPr sz="1600"/>
            </a:lvl8pPr>
            <a:lvl9pPr marL="1614488" indent="-177800">
              <a:lnSpc>
                <a:spcPct val="110000"/>
              </a:lnSpc>
              <a:buFont typeface="Symbol" panose="05050102010706020507" pitchFamily="18" charset="2"/>
              <a:buChar char="-"/>
              <a:defRPr sz="1600"/>
            </a:lvl9pPr>
          </a:lstStyle>
          <a:p>
            <a:pPr lvl="0"/>
            <a:r>
              <a:rPr lang="en-GB" noProof="0" dirty="0" err="1"/>
              <a:t>Mastertextformat</a:t>
            </a:r>
            <a:r>
              <a:rPr lang="en-GB" noProof="0" dirty="0"/>
              <a:t> </a:t>
            </a:r>
            <a:r>
              <a:rPr lang="en-GB" noProof="0" dirty="0" err="1"/>
              <a:t>bearbeiten</a:t>
            </a:r>
            <a:endParaRPr lang="en-GB" noProof="0" dirty="0"/>
          </a:p>
          <a:p>
            <a:pPr lvl="1"/>
            <a:r>
              <a:rPr lang="en-GB" noProof="0" dirty="0" err="1"/>
              <a:t>Zweite</a:t>
            </a:r>
            <a:r>
              <a:rPr lang="en-GB" noProof="0" dirty="0"/>
              <a:t> </a:t>
            </a:r>
            <a:r>
              <a:rPr lang="en-GB" noProof="0" dirty="0" err="1"/>
              <a:t>Ebene</a:t>
            </a:r>
            <a:endParaRPr lang="en-GB" noProof="0" dirty="0"/>
          </a:p>
          <a:p>
            <a:pPr lvl="2"/>
            <a:r>
              <a:rPr lang="en-GB" noProof="0" dirty="0" err="1"/>
              <a:t>Dritte</a:t>
            </a:r>
            <a:r>
              <a:rPr lang="en-GB" noProof="0" dirty="0"/>
              <a:t> </a:t>
            </a:r>
            <a:r>
              <a:rPr lang="en-GB" noProof="0" dirty="0" err="1"/>
              <a:t>Ebene</a:t>
            </a:r>
            <a:endParaRPr lang="en-GB" noProof="0" dirty="0"/>
          </a:p>
          <a:p>
            <a:pPr lvl="3"/>
            <a:r>
              <a:rPr lang="en-GB" noProof="0" dirty="0" err="1"/>
              <a:t>Vierte</a:t>
            </a:r>
            <a:r>
              <a:rPr lang="en-GB" noProof="0" dirty="0"/>
              <a:t> </a:t>
            </a:r>
            <a:r>
              <a:rPr lang="en-GB" noProof="0" dirty="0" err="1"/>
              <a:t>Ebene</a:t>
            </a:r>
            <a:endParaRPr lang="en-GB" noProof="0" dirty="0"/>
          </a:p>
          <a:p>
            <a:pPr lvl="4"/>
            <a:r>
              <a:rPr lang="en-GB" noProof="0" dirty="0" err="1"/>
              <a:t>Fünfte</a:t>
            </a:r>
            <a:r>
              <a:rPr lang="en-GB" noProof="0" dirty="0"/>
              <a:t> </a:t>
            </a:r>
            <a:r>
              <a:rPr lang="en-GB" noProof="0" dirty="0" err="1"/>
              <a:t>Ebene</a:t>
            </a:r>
            <a:endParaRPr lang="en-GB" noProof="0" dirty="0"/>
          </a:p>
          <a:p>
            <a:pPr lvl="5"/>
            <a:r>
              <a:rPr lang="en-GB" noProof="0" dirty="0" err="1"/>
              <a:t>Sechste</a:t>
            </a:r>
            <a:r>
              <a:rPr lang="en-GB" noProof="0" dirty="0"/>
              <a:t> </a:t>
            </a:r>
            <a:r>
              <a:rPr lang="en-GB" noProof="0" dirty="0" err="1"/>
              <a:t>Ebene</a:t>
            </a:r>
            <a:endParaRPr lang="en-GB" noProof="0" dirty="0"/>
          </a:p>
          <a:p>
            <a:pPr lvl="6"/>
            <a:r>
              <a:rPr lang="en-GB" noProof="0" dirty="0" err="1"/>
              <a:t>Siebte</a:t>
            </a:r>
            <a:r>
              <a:rPr lang="en-GB" noProof="0" dirty="0"/>
              <a:t> </a:t>
            </a:r>
            <a:r>
              <a:rPr lang="en-GB" noProof="0" dirty="0" err="1"/>
              <a:t>Ebene</a:t>
            </a:r>
            <a:endParaRPr lang="en-GB" noProof="0" dirty="0"/>
          </a:p>
          <a:p>
            <a:pPr lvl="7"/>
            <a:r>
              <a:rPr lang="en-GB" noProof="0" dirty="0" err="1"/>
              <a:t>Achte</a:t>
            </a:r>
            <a:r>
              <a:rPr lang="en-GB" noProof="0" dirty="0"/>
              <a:t> </a:t>
            </a:r>
            <a:r>
              <a:rPr lang="en-GB" noProof="0" dirty="0" err="1"/>
              <a:t>Ebene</a:t>
            </a:r>
            <a:endParaRPr lang="en-GB" noProof="0" dirty="0"/>
          </a:p>
          <a:p>
            <a:pPr lvl="8"/>
            <a:r>
              <a:rPr lang="en-GB" noProof="0" dirty="0" err="1"/>
              <a:t>Neunte</a:t>
            </a:r>
            <a:r>
              <a:rPr lang="en-GB" noProof="0" dirty="0"/>
              <a:t> </a:t>
            </a:r>
            <a:r>
              <a:rPr lang="en-GB" noProof="0" dirty="0" err="1"/>
              <a:t>Ebene</a:t>
            </a:r>
            <a:endParaRPr kumimoji="0" lang="en-GB" sz="1800" b="0" i="0" u="none" strike="noStrike" kern="1200" cap="none" spc="0" normalizeH="0" baseline="0" noProof="0" dirty="0">
              <a:ln>
                <a:noFill/>
              </a:ln>
              <a:solidFill>
                <a:prstClr val="black">
                  <a:lumMod val="65000"/>
                  <a:lumOff val="35000"/>
                </a:prstClr>
              </a:solidFill>
              <a:effectLst/>
              <a:uLnTx/>
              <a:uFillTx/>
              <a:latin typeface="Rockwell"/>
              <a:ea typeface="+mn-ea"/>
              <a:cs typeface="+mn-cs"/>
            </a:endParaRPr>
          </a:p>
        </p:txBody>
      </p:sp>
      <p:sp>
        <p:nvSpPr>
          <p:cNvPr id="10" name="Titel 9"/>
          <p:cNvSpPr>
            <a:spLocks noGrp="1"/>
          </p:cNvSpPr>
          <p:nvPr>
            <p:ph type="title"/>
          </p:nvPr>
        </p:nvSpPr>
        <p:spPr/>
        <p:txBody>
          <a:bodyPr/>
          <a:lstStyle/>
          <a:p>
            <a:r>
              <a:rPr lang="de-DE" noProof="0"/>
              <a:t>Mastertitelformat bearbeiten</a:t>
            </a:r>
            <a:endParaRPr lang="en-GB" noProof="0" dirty="0"/>
          </a:p>
        </p:txBody>
      </p:sp>
      <p:sp>
        <p:nvSpPr>
          <p:cNvPr id="14" name="Foliennummernplatzhalter 13"/>
          <p:cNvSpPr>
            <a:spLocks noGrp="1"/>
          </p:cNvSpPr>
          <p:nvPr>
            <p:ph type="sldNum" sz="quarter" idx="16"/>
          </p:nvPr>
        </p:nvSpPr>
        <p:spPr/>
        <p:txBody>
          <a:bodyPr/>
          <a:lstStyle/>
          <a:p>
            <a:pPr algn="r">
              <a:defRPr/>
            </a:pPr>
            <a:r>
              <a:rPr lang="de-DE" dirty="0"/>
              <a:t>Page </a:t>
            </a:r>
            <a:fld id="{EBC07571-3134-BB4B-B83F-1A9FE18D34F3}" type="slidenum">
              <a:rPr lang="de-DE" smtClean="0"/>
              <a:pPr algn="r">
                <a:defRPr/>
              </a:pPr>
              <a:t>‹#›</a:t>
            </a:fld>
            <a:endParaRPr lang="de-DE" dirty="0"/>
          </a:p>
        </p:txBody>
      </p:sp>
    </p:spTree>
    <p:extLst>
      <p:ext uri="{BB962C8B-B14F-4D97-AF65-F5344CB8AC3E}">
        <p14:creationId xmlns:p14="http://schemas.microsoft.com/office/powerpoint/2010/main" val="2131681881"/>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el und Inhalt (grau)">
    <p:spTree>
      <p:nvGrpSpPr>
        <p:cNvPr id="1" name=""/>
        <p:cNvGrpSpPr/>
        <p:nvPr/>
      </p:nvGrpSpPr>
      <p:grpSpPr>
        <a:xfrm>
          <a:off x="0" y="0"/>
          <a:ext cx="0" cy="0"/>
          <a:chOff x="0" y="0"/>
          <a:chExt cx="0" cy="0"/>
        </a:xfrm>
      </p:grpSpPr>
      <p:sp>
        <p:nvSpPr>
          <p:cNvPr id="2" name="Rechteck 1"/>
          <p:cNvSpPr/>
          <p:nvPr userDrawn="1"/>
        </p:nvSpPr>
        <p:spPr bwMode="auto">
          <a:xfrm>
            <a:off x="827088" y="1412875"/>
            <a:ext cx="8066087" cy="5184775"/>
          </a:xfrm>
          <a:prstGeom prst="rect">
            <a:avLst/>
          </a:prstGeom>
          <a:solidFill>
            <a:srgbClr val="E5E5E5"/>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Times" charset="0"/>
            </a:endParaRPr>
          </a:p>
        </p:txBody>
      </p:sp>
      <p:sp>
        <p:nvSpPr>
          <p:cNvPr id="10" name="Titel 9"/>
          <p:cNvSpPr>
            <a:spLocks noGrp="1"/>
          </p:cNvSpPr>
          <p:nvPr>
            <p:ph type="title"/>
          </p:nvPr>
        </p:nvSpPr>
        <p:spPr/>
        <p:txBody>
          <a:bodyPr/>
          <a:lstStyle>
            <a:lvl1pPr>
              <a:defRPr spc="0" baseline="0"/>
            </a:lvl1pPr>
          </a:lstStyle>
          <a:p>
            <a:r>
              <a:rPr lang="de-DE" noProof="0"/>
              <a:t>Mastertitelformat bearbeiten</a:t>
            </a:r>
            <a:endParaRPr lang="en-GB" noProof="0" dirty="0"/>
          </a:p>
        </p:txBody>
      </p:sp>
      <p:sp>
        <p:nvSpPr>
          <p:cNvPr id="14" name="Foliennummernplatzhalter 13"/>
          <p:cNvSpPr>
            <a:spLocks noGrp="1"/>
          </p:cNvSpPr>
          <p:nvPr>
            <p:ph type="sldNum" sz="quarter" idx="16"/>
          </p:nvPr>
        </p:nvSpPr>
        <p:spPr/>
        <p:txBody>
          <a:bodyPr/>
          <a:lstStyle/>
          <a:p>
            <a:pPr algn="r">
              <a:defRPr/>
            </a:pPr>
            <a:r>
              <a:rPr lang="de-DE" dirty="0"/>
              <a:t>Page </a:t>
            </a:r>
            <a:fld id="{EBC07571-3134-BB4B-B83F-1A9FE18D34F3}" type="slidenum">
              <a:rPr lang="de-DE" smtClean="0"/>
              <a:pPr algn="r">
                <a:defRPr/>
              </a:pPr>
              <a:t>‹#›</a:t>
            </a:fld>
            <a:endParaRPr lang="de-DE" dirty="0"/>
          </a:p>
        </p:txBody>
      </p:sp>
      <p:sp>
        <p:nvSpPr>
          <p:cNvPr id="9" name="Inhaltsplatzhalter 7"/>
          <p:cNvSpPr>
            <a:spLocks noGrp="1"/>
          </p:cNvSpPr>
          <p:nvPr>
            <p:ph sz="quarter" idx="13" hasCustomPrompt="1"/>
          </p:nvPr>
        </p:nvSpPr>
        <p:spPr>
          <a:xfrm>
            <a:off x="934839" y="1484782"/>
            <a:ext cx="7885633" cy="4608514"/>
          </a:xfrm>
        </p:spPr>
        <p:txBody>
          <a:bodyPr/>
          <a:lstStyle>
            <a:lvl1pPr marL="177800" marR="0" indent="-177800" algn="l" defTabSz="914400" rtl="0" eaLnBrk="1" fontAlgn="auto" latinLnBrk="0" hangingPunct="1">
              <a:lnSpc>
                <a:spcPct val="110000"/>
              </a:lnSpc>
              <a:spcBef>
                <a:spcPts val="0"/>
              </a:spcBef>
              <a:spcAft>
                <a:spcPts val="0"/>
              </a:spcAft>
              <a:buClr>
                <a:schemeClr val="tx1"/>
              </a:buClr>
              <a:buSzPct val="100000"/>
              <a:buFont typeface="Arial" panose="020B0604020202020204" pitchFamily="34" charset="0"/>
              <a:buChar char="•"/>
              <a:tabLst/>
              <a:defRPr>
                <a:latin typeface="+mn-lt"/>
              </a:defRPr>
            </a:lvl1pPr>
            <a:lvl2pPr marL="355600" marR="0" indent="-177800" algn="l" defTabSz="914400" rtl="0" eaLnBrk="1" fontAlgn="auto" latinLnBrk="0" hangingPunct="1">
              <a:lnSpc>
                <a:spcPct val="110000"/>
              </a:lnSpc>
              <a:spcBef>
                <a:spcPts val="0"/>
              </a:spcBef>
              <a:spcAft>
                <a:spcPts val="0"/>
              </a:spcAft>
              <a:buClr>
                <a:schemeClr val="tx1"/>
              </a:buClr>
              <a:buSzPct val="100000"/>
              <a:buFont typeface="Symbol" panose="05050102010706020507" pitchFamily="18" charset="2"/>
              <a:buChar char="-"/>
              <a:tabLst/>
              <a:defRPr>
                <a:latin typeface="+mn-lt"/>
              </a:defRPr>
            </a:lvl2pPr>
            <a:lvl3pPr marL="539750" marR="0" indent="-184150" algn="l" defTabSz="914400" rtl="0" eaLnBrk="1" fontAlgn="auto" latinLnBrk="0" hangingPunct="1">
              <a:lnSpc>
                <a:spcPct val="110000"/>
              </a:lnSpc>
              <a:spcBef>
                <a:spcPts val="0"/>
              </a:spcBef>
              <a:spcAft>
                <a:spcPts val="0"/>
              </a:spcAft>
              <a:buClr>
                <a:schemeClr val="tx1"/>
              </a:buClr>
              <a:buSzPct val="100000"/>
              <a:buFont typeface="Symbol" panose="05050102010706020507" pitchFamily="18" charset="2"/>
              <a:buChar char="-"/>
              <a:tabLst/>
              <a:defRPr>
                <a:latin typeface="+mn-lt"/>
              </a:defRPr>
            </a:lvl3pPr>
            <a:lvl4pPr marL="717550" marR="0" indent="-177800" algn="l" defTabSz="914400" rtl="0" eaLnBrk="1" fontAlgn="auto" latinLnBrk="0" hangingPunct="1">
              <a:lnSpc>
                <a:spcPct val="110000"/>
              </a:lnSpc>
              <a:spcBef>
                <a:spcPts val="0"/>
              </a:spcBef>
              <a:spcAft>
                <a:spcPts val="0"/>
              </a:spcAft>
              <a:buClr>
                <a:schemeClr val="tx1"/>
              </a:buClr>
              <a:buSzPct val="100000"/>
              <a:buFont typeface="Symbol" panose="05050102010706020507" pitchFamily="18" charset="2"/>
              <a:buChar char="-"/>
              <a:tabLst/>
              <a:defRPr>
                <a:latin typeface="+mn-lt"/>
              </a:defRPr>
            </a:lvl4pPr>
            <a:lvl5pPr marL="895350" marR="0" indent="-177800" algn="l" defTabSz="914400" rtl="0" eaLnBrk="1" fontAlgn="auto" latinLnBrk="0" hangingPunct="1">
              <a:lnSpc>
                <a:spcPct val="110000"/>
              </a:lnSpc>
              <a:spcBef>
                <a:spcPts val="0"/>
              </a:spcBef>
              <a:spcAft>
                <a:spcPts val="0"/>
              </a:spcAft>
              <a:buClr>
                <a:schemeClr val="tx1"/>
              </a:buClr>
              <a:buSzPct val="100000"/>
              <a:buFont typeface="Symbol" panose="05050102010706020507" pitchFamily="18" charset="2"/>
              <a:buChar char="-"/>
              <a:tabLst/>
              <a:defRPr>
                <a:latin typeface="+mn-lt"/>
              </a:defRPr>
            </a:lvl5pPr>
            <a:lvl6pPr marL="1074738" indent="-179388">
              <a:lnSpc>
                <a:spcPct val="110000"/>
              </a:lnSpc>
              <a:buClr>
                <a:schemeClr val="tx1"/>
              </a:buClr>
              <a:buFont typeface="Symbol" panose="05050102010706020507" pitchFamily="18" charset="2"/>
              <a:buChar char="-"/>
              <a:defRPr sz="1600"/>
            </a:lvl6pPr>
            <a:lvl7pPr marL="1257300" indent="-182563">
              <a:lnSpc>
                <a:spcPct val="110000"/>
              </a:lnSpc>
              <a:buFont typeface="Symbol" panose="05050102010706020507" pitchFamily="18" charset="2"/>
              <a:buChar char="-"/>
              <a:defRPr sz="1600"/>
            </a:lvl7pPr>
            <a:lvl8pPr marL="1436688" indent="-179388">
              <a:lnSpc>
                <a:spcPct val="110000"/>
              </a:lnSpc>
              <a:buFont typeface="Symbol" panose="05050102010706020507" pitchFamily="18" charset="2"/>
              <a:buChar char="-"/>
              <a:defRPr sz="1600"/>
            </a:lvl8pPr>
            <a:lvl9pPr marL="1614488" indent="-177800">
              <a:lnSpc>
                <a:spcPct val="110000"/>
              </a:lnSpc>
              <a:buFont typeface="Symbol" panose="05050102010706020507" pitchFamily="18" charset="2"/>
              <a:buChar char="-"/>
              <a:defRPr sz="1600"/>
            </a:lvl9pPr>
          </a:lstStyle>
          <a:p>
            <a:pPr lvl="0"/>
            <a:r>
              <a:rPr lang="de-CH" dirty="0"/>
              <a:t>Mastertextformat bearbeiten</a:t>
            </a:r>
          </a:p>
          <a:p>
            <a:pPr lvl="1"/>
            <a:r>
              <a:rPr lang="de-CH" dirty="0"/>
              <a:t>Zweite Ebene</a:t>
            </a:r>
          </a:p>
          <a:p>
            <a:pPr lvl="2"/>
            <a:r>
              <a:rPr lang="de-CH" dirty="0"/>
              <a:t>Dritte Ebene</a:t>
            </a:r>
          </a:p>
          <a:p>
            <a:pPr lvl="3"/>
            <a:r>
              <a:rPr lang="de-CH" dirty="0"/>
              <a:t>Vierte Ebene</a:t>
            </a:r>
          </a:p>
          <a:p>
            <a:pPr lvl="4"/>
            <a:r>
              <a:rPr lang="de-CH" dirty="0"/>
              <a:t>Fünfte Ebene</a:t>
            </a:r>
          </a:p>
          <a:p>
            <a:pPr lvl="5"/>
            <a:r>
              <a:rPr lang="de-CH" dirty="0"/>
              <a:t>Sechste Ebene</a:t>
            </a:r>
          </a:p>
          <a:p>
            <a:pPr lvl="6"/>
            <a:r>
              <a:rPr lang="de-CH" dirty="0"/>
              <a:t>Siebte Ebene</a:t>
            </a:r>
          </a:p>
          <a:p>
            <a:pPr lvl="7"/>
            <a:r>
              <a:rPr lang="de-CH" dirty="0"/>
              <a:t>Achte Ebene</a:t>
            </a:r>
          </a:p>
          <a:p>
            <a:pPr lvl="8"/>
            <a:r>
              <a:rPr lang="de-CH" dirty="0"/>
              <a:t>Neunte Ebene</a:t>
            </a:r>
            <a:endParaRPr kumimoji="0" lang="de-CH" sz="1800" b="0" i="0" u="none" strike="noStrike" kern="1200" cap="none" spc="0" normalizeH="0" baseline="0" noProof="0" dirty="0">
              <a:ln>
                <a:noFill/>
              </a:ln>
              <a:solidFill>
                <a:prstClr val="black">
                  <a:lumMod val="65000"/>
                  <a:lumOff val="35000"/>
                </a:prstClr>
              </a:solidFill>
              <a:effectLst/>
              <a:uLnTx/>
              <a:uFillTx/>
              <a:latin typeface="Rockwell"/>
              <a:ea typeface="+mn-ea"/>
              <a:cs typeface="+mn-cs"/>
            </a:endParaRPr>
          </a:p>
        </p:txBody>
      </p:sp>
    </p:spTree>
    <p:extLst>
      <p:ext uri="{BB962C8B-B14F-4D97-AF65-F5344CB8AC3E}">
        <p14:creationId xmlns:p14="http://schemas.microsoft.com/office/powerpoint/2010/main" val="2878391058"/>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el und zwei Inhalte">
    <p:spTree>
      <p:nvGrpSpPr>
        <p:cNvPr id="1" name=""/>
        <p:cNvGrpSpPr/>
        <p:nvPr/>
      </p:nvGrpSpPr>
      <p:grpSpPr>
        <a:xfrm>
          <a:off x="0" y="0"/>
          <a:ext cx="0" cy="0"/>
          <a:chOff x="0" y="0"/>
          <a:chExt cx="0" cy="0"/>
        </a:xfrm>
      </p:grpSpPr>
      <p:sp>
        <p:nvSpPr>
          <p:cNvPr id="11" name="Inhaltsplatzhalter 10"/>
          <p:cNvSpPr>
            <a:spLocks noGrp="1"/>
          </p:cNvSpPr>
          <p:nvPr>
            <p:ph sz="quarter" idx="13" hasCustomPrompt="1"/>
          </p:nvPr>
        </p:nvSpPr>
        <p:spPr>
          <a:xfrm>
            <a:off x="1042988" y="1341438"/>
            <a:ext cx="3781425" cy="4679950"/>
          </a:xfrm>
        </p:spPr>
        <p:txBody>
          <a:bodyPr/>
          <a:lstStyle>
            <a:lvl1pPr marL="177800" indent="-177800">
              <a:buClr>
                <a:schemeClr val="tx1"/>
              </a:buClr>
              <a:buFont typeface="Arial" panose="020B0604020202020204" pitchFamily="34" charset="0"/>
              <a:buChar char="•"/>
              <a:defRPr/>
            </a:lvl1pPr>
            <a:lvl2pPr marL="355600" indent="-177800">
              <a:buSzPct val="100000"/>
              <a:buFont typeface="Symbol" panose="05050102010706020507" pitchFamily="18" charset="2"/>
              <a:buChar char="-"/>
              <a:defRPr/>
            </a:lvl2pPr>
            <a:lvl3pPr marL="539750" indent="-184150">
              <a:buFont typeface="Symbol" panose="05050102010706020507" pitchFamily="18" charset="2"/>
              <a:buChar char="-"/>
              <a:defRPr/>
            </a:lvl3pPr>
            <a:lvl4pPr marL="717550" indent="-177800">
              <a:buFont typeface="Symbol" panose="05050102010706020507" pitchFamily="18" charset="2"/>
              <a:buChar char="-"/>
              <a:defRPr/>
            </a:lvl4pPr>
            <a:lvl5pPr marL="895350" indent="-177800">
              <a:buFont typeface="Symbol" panose="05050102010706020507" pitchFamily="18" charset="2"/>
              <a:buChar char="-"/>
              <a:defRPr/>
            </a:lvl5pPr>
            <a:lvl6pPr marL="1074738" indent="-179388">
              <a:buFont typeface="Symbol" panose="05050102010706020507" pitchFamily="18" charset="2"/>
              <a:buChar char="-"/>
              <a:defRPr sz="1600"/>
            </a:lvl6pPr>
            <a:lvl7pPr marL="1257300" indent="-182563">
              <a:buFont typeface="Symbol" panose="05050102010706020507" pitchFamily="18" charset="2"/>
              <a:buChar char="-"/>
              <a:defRPr sz="1600"/>
            </a:lvl7pPr>
            <a:lvl8pPr marL="1436688" indent="-179388">
              <a:buFont typeface="Symbol" panose="05050102010706020507" pitchFamily="18" charset="2"/>
              <a:buChar char="-"/>
              <a:defRPr sz="1600"/>
            </a:lvl8pPr>
            <a:lvl9pPr marL="1614488" indent="-177800">
              <a:buFont typeface="Symbol" panose="05050102010706020507" pitchFamily="18" charset="2"/>
              <a:buChar char="-"/>
              <a:defRPr sz="1600"/>
            </a:lvl9pPr>
          </a:lstStyle>
          <a:p>
            <a:pPr lvl="0"/>
            <a:r>
              <a:rPr lang="en-GB" noProof="0" dirty="0" err="1"/>
              <a:t>Mastertextformat</a:t>
            </a:r>
            <a:r>
              <a:rPr lang="en-GB" noProof="0" dirty="0"/>
              <a:t> </a:t>
            </a:r>
            <a:r>
              <a:rPr lang="en-GB" noProof="0" dirty="0" err="1"/>
              <a:t>bearbeiten</a:t>
            </a:r>
            <a:endParaRPr lang="en-GB" noProof="0" dirty="0"/>
          </a:p>
          <a:p>
            <a:pPr lvl="1"/>
            <a:r>
              <a:rPr lang="en-GB" noProof="0" dirty="0" err="1"/>
              <a:t>Zweite</a:t>
            </a:r>
            <a:r>
              <a:rPr lang="en-GB" noProof="0" dirty="0"/>
              <a:t> </a:t>
            </a:r>
            <a:r>
              <a:rPr lang="en-GB" noProof="0" dirty="0" err="1"/>
              <a:t>Ebene</a:t>
            </a:r>
            <a:endParaRPr lang="en-GB" noProof="0" dirty="0"/>
          </a:p>
          <a:p>
            <a:pPr lvl="2"/>
            <a:r>
              <a:rPr lang="en-GB" noProof="0" dirty="0" err="1"/>
              <a:t>Dritte</a:t>
            </a:r>
            <a:r>
              <a:rPr lang="en-GB" noProof="0" dirty="0"/>
              <a:t> </a:t>
            </a:r>
            <a:r>
              <a:rPr lang="en-GB" noProof="0" dirty="0" err="1"/>
              <a:t>Ebene</a:t>
            </a:r>
            <a:endParaRPr lang="en-GB" noProof="0" dirty="0"/>
          </a:p>
          <a:p>
            <a:pPr lvl="3"/>
            <a:r>
              <a:rPr lang="en-GB" noProof="0" dirty="0" err="1"/>
              <a:t>Vierte</a:t>
            </a:r>
            <a:r>
              <a:rPr lang="en-GB" noProof="0" dirty="0"/>
              <a:t> </a:t>
            </a:r>
            <a:r>
              <a:rPr lang="en-GB" noProof="0" dirty="0" err="1"/>
              <a:t>Ebene</a:t>
            </a:r>
            <a:endParaRPr lang="en-GB" noProof="0" dirty="0"/>
          </a:p>
          <a:p>
            <a:pPr lvl="4"/>
            <a:r>
              <a:rPr lang="en-GB" noProof="0" dirty="0" err="1"/>
              <a:t>Fünfte</a:t>
            </a:r>
            <a:r>
              <a:rPr lang="en-GB" noProof="0" dirty="0"/>
              <a:t> </a:t>
            </a:r>
            <a:r>
              <a:rPr lang="en-GB" noProof="0" dirty="0" err="1"/>
              <a:t>Ebene</a:t>
            </a:r>
            <a:endParaRPr lang="en-GB" noProof="0" dirty="0"/>
          </a:p>
          <a:p>
            <a:pPr lvl="5"/>
            <a:r>
              <a:rPr lang="en-GB" noProof="0" dirty="0" err="1"/>
              <a:t>Sechste</a:t>
            </a:r>
            <a:r>
              <a:rPr lang="en-GB" noProof="0" dirty="0"/>
              <a:t> </a:t>
            </a:r>
            <a:r>
              <a:rPr lang="en-GB" noProof="0" dirty="0" err="1"/>
              <a:t>Ebene</a:t>
            </a:r>
            <a:endParaRPr lang="en-GB" noProof="0" dirty="0"/>
          </a:p>
          <a:p>
            <a:pPr lvl="6"/>
            <a:r>
              <a:rPr lang="en-GB" noProof="0" dirty="0" err="1"/>
              <a:t>Siebte</a:t>
            </a:r>
            <a:r>
              <a:rPr lang="en-GB" noProof="0" dirty="0"/>
              <a:t> </a:t>
            </a:r>
            <a:r>
              <a:rPr lang="en-GB" noProof="0" dirty="0" err="1"/>
              <a:t>Ebene</a:t>
            </a:r>
            <a:endParaRPr lang="en-GB" noProof="0" dirty="0"/>
          </a:p>
          <a:p>
            <a:pPr lvl="7"/>
            <a:r>
              <a:rPr lang="en-GB" noProof="0" dirty="0" err="1"/>
              <a:t>Achte</a:t>
            </a:r>
            <a:r>
              <a:rPr lang="en-GB" noProof="0" dirty="0"/>
              <a:t> </a:t>
            </a:r>
            <a:r>
              <a:rPr lang="en-GB" noProof="0" dirty="0" err="1"/>
              <a:t>Ebene</a:t>
            </a:r>
            <a:endParaRPr lang="en-GB" noProof="0" dirty="0"/>
          </a:p>
          <a:p>
            <a:pPr lvl="8"/>
            <a:r>
              <a:rPr lang="en-GB" noProof="0" dirty="0" err="1"/>
              <a:t>Neunte</a:t>
            </a:r>
            <a:r>
              <a:rPr lang="en-GB" noProof="0" dirty="0"/>
              <a:t> </a:t>
            </a:r>
            <a:r>
              <a:rPr lang="en-GB" noProof="0" dirty="0" err="1"/>
              <a:t>Ebene</a:t>
            </a:r>
            <a:endParaRPr lang="en-GB" noProof="0" dirty="0"/>
          </a:p>
        </p:txBody>
      </p:sp>
      <p:sp>
        <p:nvSpPr>
          <p:cNvPr id="15" name="Foliennummernplatzhalter 14"/>
          <p:cNvSpPr>
            <a:spLocks noGrp="1"/>
          </p:cNvSpPr>
          <p:nvPr>
            <p:ph type="sldNum" sz="quarter" idx="17"/>
          </p:nvPr>
        </p:nvSpPr>
        <p:spPr/>
        <p:txBody>
          <a:bodyPr/>
          <a:lstStyle/>
          <a:p>
            <a:pPr algn="r">
              <a:defRPr/>
            </a:pPr>
            <a:r>
              <a:rPr lang="de-DE" dirty="0"/>
              <a:t>Page </a:t>
            </a:r>
            <a:fld id="{EBC07571-3134-BB4B-B83F-1A9FE18D34F3}" type="slidenum">
              <a:rPr lang="de-DE" smtClean="0"/>
              <a:pPr algn="r">
                <a:defRPr/>
              </a:pPr>
              <a:t>‹#›</a:t>
            </a:fld>
            <a:endParaRPr lang="de-DE" dirty="0"/>
          </a:p>
        </p:txBody>
      </p:sp>
      <p:sp>
        <p:nvSpPr>
          <p:cNvPr id="16" name="Titel 15"/>
          <p:cNvSpPr>
            <a:spLocks noGrp="1"/>
          </p:cNvSpPr>
          <p:nvPr>
            <p:ph type="title"/>
          </p:nvPr>
        </p:nvSpPr>
        <p:spPr/>
        <p:txBody>
          <a:bodyPr/>
          <a:lstStyle/>
          <a:p>
            <a:r>
              <a:rPr lang="de-DE" noProof="0"/>
              <a:t>Mastertitelformat bearbeiten</a:t>
            </a:r>
            <a:endParaRPr lang="en-GB" noProof="0" dirty="0"/>
          </a:p>
        </p:txBody>
      </p:sp>
      <p:sp>
        <p:nvSpPr>
          <p:cNvPr id="8" name="Inhaltsplatzhalter 10"/>
          <p:cNvSpPr>
            <a:spLocks noGrp="1"/>
          </p:cNvSpPr>
          <p:nvPr>
            <p:ph sz="quarter" idx="18" hasCustomPrompt="1"/>
          </p:nvPr>
        </p:nvSpPr>
        <p:spPr>
          <a:xfrm>
            <a:off x="5003800" y="1337869"/>
            <a:ext cx="3781425" cy="4679950"/>
          </a:xfrm>
        </p:spPr>
        <p:txBody>
          <a:bodyPr/>
          <a:lstStyle>
            <a:lvl1pPr marL="177800" indent="-177800">
              <a:buClr>
                <a:schemeClr val="tx1"/>
              </a:buClr>
              <a:buFont typeface="Arial" panose="020B0604020202020204" pitchFamily="34" charset="0"/>
              <a:buChar char="•"/>
              <a:defRPr/>
            </a:lvl1pPr>
            <a:lvl2pPr marL="355600" indent="-177800">
              <a:buSzPct val="100000"/>
              <a:buFont typeface="Symbol" panose="05050102010706020507" pitchFamily="18" charset="2"/>
              <a:buChar char="-"/>
              <a:defRPr/>
            </a:lvl2pPr>
            <a:lvl3pPr marL="539750" indent="-184150">
              <a:buFont typeface="Symbol" panose="05050102010706020507" pitchFamily="18" charset="2"/>
              <a:buChar char="-"/>
              <a:defRPr/>
            </a:lvl3pPr>
            <a:lvl4pPr marL="717550" indent="-177800">
              <a:buFont typeface="Symbol" panose="05050102010706020507" pitchFamily="18" charset="2"/>
              <a:buChar char="-"/>
              <a:defRPr/>
            </a:lvl4pPr>
            <a:lvl5pPr marL="895350" indent="-177800">
              <a:buFont typeface="Symbol" panose="05050102010706020507" pitchFamily="18" charset="2"/>
              <a:buChar char="-"/>
              <a:defRPr/>
            </a:lvl5pPr>
            <a:lvl6pPr marL="1074738" indent="-179388">
              <a:buFont typeface="Symbol" panose="05050102010706020507" pitchFamily="18" charset="2"/>
              <a:buChar char="-"/>
              <a:defRPr sz="1600"/>
            </a:lvl6pPr>
            <a:lvl7pPr marL="1257300" indent="-182563">
              <a:buFont typeface="Symbol" panose="05050102010706020507" pitchFamily="18" charset="2"/>
              <a:buChar char="-"/>
              <a:defRPr sz="1600"/>
            </a:lvl7pPr>
            <a:lvl8pPr marL="1436688" indent="-179388">
              <a:buFont typeface="Symbol" panose="05050102010706020507" pitchFamily="18" charset="2"/>
              <a:buChar char="-"/>
              <a:defRPr sz="1600"/>
            </a:lvl8pPr>
            <a:lvl9pPr marL="1614488" indent="-177800">
              <a:buFont typeface="Symbol" panose="05050102010706020507" pitchFamily="18" charset="2"/>
              <a:buChar char="-"/>
              <a:defRPr sz="1600"/>
            </a:lvl9pPr>
          </a:lstStyle>
          <a:p>
            <a:pPr lvl="0"/>
            <a:r>
              <a:rPr lang="en-GB" noProof="0" dirty="0" err="1"/>
              <a:t>Mastertextformat</a:t>
            </a:r>
            <a:r>
              <a:rPr lang="en-GB" noProof="0" dirty="0"/>
              <a:t> </a:t>
            </a:r>
            <a:r>
              <a:rPr lang="en-GB" noProof="0" dirty="0" err="1"/>
              <a:t>bearbeiten</a:t>
            </a:r>
            <a:endParaRPr lang="en-GB" noProof="0" dirty="0"/>
          </a:p>
          <a:p>
            <a:pPr lvl="1"/>
            <a:r>
              <a:rPr lang="en-GB" noProof="0" dirty="0" err="1"/>
              <a:t>Zweite</a:t>
            </a:r>
            <a:r>
              <a:rPr lang="en-GB" noProof="0" dirty="0"/>
              <a:t> </a:t>
            </a:r>
            <a:r>
              <a:rPr lang="en-GB" noProof="0" dirty="0" err="1"/>
              <a:t>Ebene</a:t>
            </a:r>
            <a:endParaRPr lang="en-GB" noProof="0" dirty="0"/>
          </a:p>
          <a:p>
            <a:pPr lvl="2"/>
            <a:r>
              <a:rPr lang="en-GB" noProof="0" dirty="0" err="1"/>
              <a:t>Dritte</a:t>
            </a:r>
            <a:r>
              <a:rPr lang="en-GB" noProof="0" dirty="0"/>
              <a:t> </a:t>
            </a:r>
            <a:r>
              <a:rPr lang="en-GB" noProof="0" dirty="0" err="1"/>
              <a:t>Ebene</a:t>
            </a:r>
            <a:endParaRPr lang="en-GB" noProof="0" dirty="0"/>
          </a:p>
          <a:p>
            <a:pPr lvl="3"/>
            <a:r>
              <a:rPr lang="en-GB" noProof="0" dirty="0" err="1"/>
              <a:t>Vierte</a:t>
            </a:r>
            <a:r>
              <a:rPr lang="en-GB" noProof="0" dirty="0"/>
              <a:t> </a:t>
            </a:r>
            <a:r>
              <a:rPr lang="en-GB" noProof="0" dirty="0" err="1"/>
              <a:t>Ebene</a:t>
            </a:r>
            <a:endParaRPr lang="en-GB" noProof="0" dirty="0"/>
          </a:p>
          <a:p>
            <a:pPr lvl="4"/>
            <a:r>
              <a:rPr lang="en-GB" noProof="0" dirty="0" err="1"/>
              <a:t>Fünfte</a:t>
            </a:r>
            <a:r>
              <a:rPr lang="en-GB" noProof="0" dirty="0"/>
              <a:t> </a:t>
            </a:r>
            <a:r>
              <a:rPr lang="en-GB" noProof="0" dirty="0" err="1"/>
              <a:t>Ebene</a:t>
            </a:r>
            <a:endParaRPr lang="en-GB" noProof="0" dirty="0"/>
          </a:p>
          <a:p>
            <a:pPr lvl="5"/>
            <a:r>
              <a:rPr lang="en-GB" noProof="0" dirty="0" err="1"/>
              <a:t>Sechste</a:t>
            </a:r>
            <a:r>
              <a:rPr lang="en-GB" noProof="0" dirty="0"/>
              <a:t> </a:t>
            </a:r>
            <a:r>
              <a:rPr lang="en-GB" noProof="0" dirty="0" err="1"/>
              <a:t>Ebene</a:t>
            </a:r>
            <a:endParaRPr lang="en-GB" noProof="0" dirty="0"/>
          </a:p>
          <a:p>
            <a:pPr lvl="6"/>
            <a:r>
              <a:rPr lang="en-GB" noProof="0" dirty="0" err="1"/>
              <a:t>Siebte</a:t>
            </a:r>
            <a:r>
              <a:rPr lang="en-GB" noProof="0" dirty="0"/>
              <a:t> </a:t>
            </a:r>
            <a:r>
              <a:rPr lang="en-GB" noProof="0" dirty="0" err="1"/>
              <a:t>Ebene</a:t>
            </a:r>
            <a:endParaRPr lang="en-GB" noProof="0" dirty="0"/>
          </a:p>
          <a:p>
            <a:pPr lvl="7"/>
            <a:r>
              <a:rPr lang="en-GB" noProof="0" dirty="0" err="1"/>
              <a:t>Achte</a:t>
            </a:r>
            <a:r>
              <a:rPr lang="en-GB" noProof="0" dirty="0"/>
              <a:t> </a:t>
            </a:r>
            <a:r>
              <a:rPr lang="en-GB" noProof="0" dirty="0" err="1"/>
              <a:t>Ebene</a:t>
            </a:r>
            <a:endParaRPr lang="en-GB" noProof="0" dirty="0"/>
          </a:p>
          <a:p>
            <a:pPr lvl="8"/>
            <a:r>
              <a:rPr lang="en-GB" noProof="0" dirty="0" err="1"/>
              <a:t>Neunte</a:t>
            </a:r>
            <a:r>
              <a:rPr lang="en-GB" noProof="0" dirty="0"/>
              <a:t> </a:t>
            </a:r>
            <a:r>
              <a:rPr lang="en-GB" noProof="0" dirty="0" err="1"/>
              <a:t>Ebene</a:t>
            </a:r>
            <a:endParaRPr lang="en-GB" noProof="0" dirty="0"/>
          </a:p>
        </p:txBody>
      </p:sp>
    </p:spTree>
    <p:extLst>
      <p:ext uri="{BB962C8B-B14F-4D97-AF65-F5344CB8AC3E}">
        <p14:creationId xmlns:p14="http://schemas.microsoft.com/office/powerpoint/2010/main" val="653103038"/>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el und zwei Inhalte (grau)">
    <p:spTree>
      <p:nvGrpSpPr>
        <p:cNvPr id="1" name=""/>
        <p:cNvGrpSpPr/>
        <p:nvPr/>
      </p:nvGrpSpPr>
      <p:grpSpPr>
        <a:xfrm>
          <a:off x="0" y="0"/>
          <a:ext cx="0" cy="0"/>
          <a:chOff x="0" y="0"/>
          <a:chExt cx="0" cy="0"/>
        </a:xfrm>
      </p:grpSpPr>
      <p:sp>
        <p:nvSpPr>
          <p:cNvPr id="10" name="Rechteck 9"/>
          <p:cNvSpPr/>
          <p:nvPr userDrawn="1"/>
        </p:nvSpPr>
        <p:spPr bwMode="auto">
          <a:xfrm>
            <a:off x="827088" y="1412875"/>
            <a:ext cx="8066087" cy="5184775"/>
          </a:xfrm>
          <a:prstGeom prst="rect">
            <a:avLst/>
          </a:prstGeom>
          <a:solidFill>
            <a:srgbClr val="E5E5E5"/>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Times" charset="0"/>
            </a:endParaRPr>
          </a:p>
        </p:txBody>
      </p:sp>
      <p:sp>
        <p:nvSpPr>
          <p:cNvPr id="15" name="Foliennummernplatzhalter 14"/>
          <p:cNvSpPr>
            <a:spLocks noGrp="1"/>
          </p:cNvSpPr>
          <p:nvPr>
            <p:ph type="sldNum" sz="quarter" idx="17"/>
          </p:nvPr>
        </p:nvSpPr>
        <p:spPr/>
        <p:txBody>
          <a:bodyPr/>
          <a:lstStyle/>
          <a:p>
            <a:pPr algn="r">
              <a:defRPr/>
            </a:pPr>
            <a:r>
              <a:rPr lang="de-DE" dirty="0"/>
              <a:t>Page </a:t>
            </a:r>
            <a:fld id="{EBC07571-3134-BB4B-B83F-1A9FE18D34F3}" type="slidenum">
              <a:rPr lang="de-DE" smtClean="0"/>
              <a:pPr algn="r">
                <a:defRPr/>
              </a:pPr>
              <a:t>‹#›</a:t>
            </a:fld>
            <a:endParaRPr lang="de-DE" dirty="0"/>
          </a:p>
        </p:txBody>
      </p:sp>
      <p:sp>
        <p:nvSpPr>
          <p:cNvPr id="16" name="Titel 15"/>
          <p:cNvSpPr>
            <a:spLocks noGrp="1"/>
          </p:cNvSpPr>
          <p:nvPr>
            <p:ph type="title"/>
          </p:nvPr>
        </p:nvSpPr>
        <p:spPr/>
        <p:txBody>
          <a:bodyPr/>
          <a:lstStyle/>
          <a:p>
            <a:r>
              <a:rPr lang="de-DE" noProof="0"/>
              <a:t>Mastertitelformat bearbeiten</a:t>
            </a:r>
            <a:endParaRPr lang="en-GB" noProof="0" dirty="0"/>
          </a:p>
        </p:txBody>
      </p:sp>
      <p:sp>
        <p:nvSpPr>
          <p:cNvPr id="17" name="Inhaltsplatzhalter 10"/>
          <p:cNvSpPr>
            <a:spLocks noGrp="1"/>
          </p:cNvSpPr>
          <p:nvPr>
            <p:ph sz="quarter" idx="18" hasCustomPrompt="1"/>
          </p:nvPr>
        </p:nvSpPr>
        <p:spPr>
          <a:xfrm>
            <a:off x="938416" y="1449803"/>
            <a:ext cx="3781425" cy="4571585"/>
          </a:xfrm>
        </p:spPr>
        <p:txBody>
          <a:bodyPr/>
          <a:lstStyle>
            <a:lvl1pPr marL="177800" indent="-177800">
              <a:buClr>
                <a:schemeClr val="tx1"/>
              </a:buClr>
              <a:buFont typeface="Arial" panose="020B0604020202020204" pitchFamily="34" charset="0"/>
              <a:buChar char="•"/>
              <a:defRPr/>
            </a:lvl1pPr>
            <a:lvl2pPr marL="355600" indent="-177800">
              <a:buSzPct val="100000"/>
              <a:buFont typeface="Symbol" panose="05050102010706020507" pitchFamily="18" charset="2"/>
              <a:buChar char="-"/>
              <a:defRPr/>
            </a:lvl2pPr>
            <a:lvl3pPr marL="539750" indent="-184150">
              <a:buFont typeface="Symbol" panose="05050102010706020507" pitchFamily="18" charset="2"/>
              <a:buChar char="-"/>
              <a:defRPr/>
            </a:lvl3pPr>
            <a:lvl4pPr marL="717550" indent="-177800">
              <a:buFont typeface="Symbol" panose="05050102010706020507" pitchFamily="18" charset="2"/>
              <a:buChar char="-"/>
              <a:defRPr/>
            </a:lvl4pPr>
            <a:lvl5pPr marL="895350" indent="-177800">
              <a:buFont typeface="Symbol" panose="05050102010706020507" pitchFamily="18" charset="2"/>
              <a:buChar char="-"/>
              <a:defRPr/>
            </a:lvl5pPr>
            <a:lvl6pPr marL="1074738" indent="-179388">
              <a:buFont typeface="Symbol" panose="05050102010706020507" pitchFamily="18" charset="2"/>
              <a:buChar char="-"/>
              <a:defRPr sz="1600"/>
            </a:lvl6pPr>
            <a:lvl7pPr marL="1257300" indent="-182563">
              <a:buFont typeface="Symbol" panose="05050102010706020507" pitchFamily="18" charset="2"/>
              <a:buChar char="-"/>
              <a:defRPr sz="1600"/>
            </a:lvl7pPr>
            <a:lvl8pPr marL="1436688" indent="-179388">
              <a:buFont typeface="Symbol" panose="05050102010706020507" pitchFamily="18" charset="2"/>
              <a:buChar char="-"/>
              <a:defRPr sz="1600"/>
            </a:lvl8pPr>
            <a:lvl9pPr marL="1614488" indent="-177800">
              <a:buFont typeface="Symbol" panose="05050102010706020507" pitchFamily="18" charset="2"/>
              <a:buChar char="-"/>
              <a:defRPr sz="1600"/>
            </a:lvl9pPr>
          </a:lstStyle>
          <a:p>
            <a:pPr lvl="0"/>
            <a:r>
              <a:rPr lang="en-GB" noProof="0" dirty="0" err="1"/>
              <a:t>Mastertextformat</a:t>
            </a:r>
            <a:r>
              <a:rPr lang="en-GB" noProof="0" dirty="0"/>
              <a:t> </a:t>
            </a:r>
            <a:r>
              <a:rPr lang="en-GB" noProof="0" dirty="0" err="1"/>
              <a:t>bearbeiten</a:t>
            </a:r>
            <a:endParaRPr lang="en-GB" noProof="0" dirty="0"/>
          </a:p>
          <a:p>
            <a:pPr lvl="1"/>
            <a:r>
              <a:rPr lang="en-GB" noProof="0" dirty="0" err="1"/>
              <a:t>Zweite</a:t>
            </a:r>
            <a:r>
              <a:rPr lang="en-GB" noProof="0" dirty="0"/>
              <a:t> </a:t>
            </a:r>
            <a:r>
              <a:rPr lang="en-GB" noProof="0" dirty="0" err="1"/>
              <a:t>Ebene</a:t>
            </a:r>
            <a:endParaRPr lang="en-GB" noProof="0" dirty="0"/>
          </a:p>
          <a:p>
            <a:pPr lvl="2"/>
            <a:r>
              <a:rPr lang="en-GB" noProof="0" dirty="0" err="1"/>
              <a:t>Dritte</a:t>
            </a:r>
            <a:r>
              <a:rPr lang="en-GB" noProof="0" dirty="0"/>
              <a:t> </a:t>
            </a:r>
            <a:r>
              <a:rPr lang="en-GB" noProof="0" dirty="0" err="1"/>
              <a:t>Ebene</a:t>
            </a:r>
            <a:endParaRPr lang="en-GB" noProof="0" dirty="0"/>
          </a:p>
          <a:p>
            <a:pPr lvl="3"/>
            <a:r>
              <a:rPr lang="en-GB" noProof="0" dirty="0" err="1"/>
              <a:t>Vierte</a:t>
            </a:r>
            <a:r>
              <a:rPr lang="en-GB" noProof="0" dirty="0"/>
              <a:t> </a:t>
            </a:r>
            <a:r>
              <a:rPr lang="en-GB" noProof="0" dirty="0" err="1"/>
              <a:t>Ebene</a:t>
            </a:r>
            <a:endParaRPr lang="en-GB" noProof="0" dirty="0"/>
          </a:p>
          <a:p>
            <a:pPr lvl="4"/>
            <a:r>
              <a:rPr lang="en-GB" noProof="0" dirty="0" err="1"/>
              <a:t>Fünfte</a:t>
            </a:r>
            <a:r>
              <a:rPr lang="en-GB" noProof="0" dirty="0"/>
              <a:t> </a:t>
            </a:r>
            <a:r>
              <a:rPr lang="en-GB" noProof="0" dirty="0" err="1"/>
              <a:t>Ebene</a:t>
            </a:r>
            <a:endParaRPr lang="en-GB" noProof="0" dirty="0"/>
          </a:p>
          <a:p>
            <a:pPr lvl="5"/>
            <a:r>
              <a:rPr lang="en-GB" noProof="0" dirty="0" err="1"/>
              <a:t>Sechste</a:t>
            </a:r>
            <a:r>
              <a:rPr lang="en-GB" noProof="0" dirty="0"/>
              <a:t> </a:t>
            </a:r>
            <a:r>
              <a:rPr lang="en-GB" noProof="0" dirty="0" err="1"/>
              <a:t>Ebene</a:t>
            </a:r>
            <a:endParaRPr lang="en-GB" noProof="0" dirty="0"/>
          </a:p>
          <a:p>
            <a:pPr lvl="6"/>
            <a:r>
              <a:rPr lang="en-GB" noProof="0" dirty="0" err="1"/>
              <a:t>Siebte</a:t>
            </a:r>
            <a:r>
              <a:rPr lang="en-GB" noProof="0" dirty="0"/>
              <a:t> </a:t>
            </a:r>
            <a:r>
              <a:rPr lang="en-GB" noProof="0" dirty="0" err="1"/>
              <a:t>Ebene</a:t>
            </a:r>
            <a:endParaRPr lang="en-GB" noProof="0" dirty="0"/>
          </a:p>
          <a:p>
            <a:pPr lvl="7"/>
            <a:r>
              <a:rPr lang="en-GB" noProof="0" dirty="0" err="1"/>
              <a:t>Achte</a:t>
            </a:r>
            <a:r>
              <a:rPr lang="en-GB" noProof="0" dirty="0"/>
              <a:t> </a:t>
            </a:r>
            <a:r>
              <a:rPr lang="en-GB" noProof="0" dirty="0" err="1"/>
              <a:t>Ebene</a:t>
            </a:r>
            <a:endParaRPr lang="en-GB" noProof="0" dirty="0"/>
          </a:p>
          <a:p>
            <a:pPr lvl="8"/>
            <a:r>
              <a:rPr lang="en-GB" noProof="0" dirty="0" err="1"/>
              <a:t>Neunte</a:t>
            </a:r>
            <a:r>
              <a:rPr lang="en-GB" noProof="0" dirty="0"/>
              <a:t> </a:t>
            </a:r>
            <a:r>
              <a:rPr lang="en-GB" noProof="0" dirty="0" err="1"/>
              <a:t>Ebene</a:t>
            </a:r>
            <a:endParaRPr lang="en-GB" noProof="0" dirty="0"/>
          </a:p>
        </p:txBody>
      </p:sp>
      <p:sp>
        <p:nvSpPr>
          <p:cNvPr id="18" name="Inhaltsplatzhalter 10"/>
          <p:cNvSpPr>
            <a:spLocks noGrp="1"/>
          </p:cNvSpPr>
          <p:nvPr>
            <p:ph sz="quarter" idx="19" hasCustomPrompt="1"/>
          </p:nvPr>
        </p:nvSpPr>
        <p:spPr>
          <a:xfrm>
            <a:off x="4899228" y="1446234"/>
            <a:ext cx="3781425" cy="4575154"/>
          </a:xfrm>
        </p:spPr>
        <p:txBody>
          <a:bodyPr/>
          <a:lstStyle>
            <a:lvl1pPr marL="177800" indent="-177800">
              <a:buClr>
                <a:schemeClr val="tx1"/>
              </a:buClr>
              <a:buFont typeface="Arial" panose="020B0604020202020204" pitchFamily="34" charset="0"/>
              <a:buChar char="•"/>
              <a:defRPr/>
            </a:lvl1pPr>
            <a:lvl2pPr marL="355600" indent="-177800">
              <a:buSzPct val="100000"/>
              <a:buFont typeface="Symbol" panose="05050102010706020507" pitchFamily="18" charset="2"/>
              <a:buChar char="-"/>
              <a:defRPr/>
            </a:lvl2pPr>
            <a:lvl3pPr marL="539750" indent="-184150">
              <a:buFont typeface="Symbol" panose="05050102010706020507" pitchFamily="18" charset="2"/>
              <a:buChar char="-"/>
              <a:defRPr/>
            </a:lvl3pPr>
            <a:lvl4pPr marL="717550" indent="-177800">
              <a:buFont typeface="Symbol" panose="05050102010706020507" pitchFamily="18" charset="2"/>
              <a:buChar char="-"/>
              <a:defRPr/>
            </a:lvl4pPr>
            <a:lvl5pPr marL="895350" indent="-177800">
              <a:buFont typeface="Symbol" panose="05050102010706020507" pitchFamily="18" charset="2"/>
              <a:buChar char="-"/>
              <a:defRPr/>
            </a:lvl5pPr>
            <a:lvl6pPr marL="1074738" indent="-179388">
              <a:buFont typeface="Symbol" panose="05050102010706020507" pitchFamily="18" charset="2"/>
              <a:buChar char="-"/>
              <a:defRPr sz="1600"/>
            </a:lvl6pPr>
            <a:lvl7pPr marL="1257300" indent="-182563">
              <a:buFont typeface="Symbol" panose="05050102010706020507" pitchFamily="18" charset="2"/>
              <a:buChar char="-"/>
              <a:defRPr sz="1600"/>
            </a:lvl7pPr>
            <a:lvl8pPr marL="1436688" indent="-179388">
              <a:buFont typeface="Symbol" panose="05050102010706020507" pitchFamily="18" charset="2"/>
              <a:buChar char="-"/>
              <a:defRPr sz="1600"/>
            </a:lvl8pPr>
            <a:lvl9pPr marL="1614488" indent="-177800">
              <a:buFont typeface="Symbol" panose="05050102010706020507" pitchFamily="18" charset="2"/>
              <a:buChar char="-"/>
              <a:defRPr sz="1600"/>
            </a:lvl9pPr>
          </a:lstStyle>
          <a:p>
            <a:pPr lvl="0"/>
            <a:r>
              <a:rPr lang="en-GB" noProof="0" dirty="0" err="1"/>
              <a:t>Mastertextformat</a:t>
            </a:r>
            <a:r>
              <a:rPr lang="en-GB" noProof="0" dirty="0"/>
              <a:t> </a:t>
            </a:r>
            <a:r>
              <a:rPr lang="en-GB" noProof="0" dirty="0" err="1"/>
              <a:t>bearbeiten</a:t>
            </a:r>
            <a:endParaRPr lang="en-GB" noProof="0" dirty="0"/>
          </a:p>
          <a:p>
            <a:pPr lvl="1"/>
            <a:r>
              <a:rPr lang="en-GB" noProof="0" dirty="0" err="1"/>
              <a:t>Zweite</a:t>
            </a:r>
            <a:r>
              <a:rPr lang="en-GB" noProof="0" dirty="0"/>
              <a:t> </a:t>
            </a:r>
            <a:r>
              <a:rPr lang="en-GB" noProof="0" dirty="0" err="1"/>
              <a:t>Ebene</a:t>
            </a:r>
            <a:endParaRPr lang="en-GB" noProof="0" dirty="0"/>
          </a:p>
          <a:p>
            <a:pPr lvl="2"/>
            <a:r>
              <a:rPr lang="en-GB" noProof="0" dirty="0" err="1"/>
              <a:t>Dritte</a:t>
            </a:r>
            <a:r>
              <a:rPr lang="en-GB" noProof="0" dirty="0"/>
              <a:t> </a:t>
            </a:r>
            <a:r>
              <a:rPr lang="en-GB" noProof="0" dirty="0" err="1"/>
              <a:t>Ebene</a:t>
            </a:r>
            <a:endParaRPr lang="en-GB" noProof="0" dirty="0"/>
          </a:p>
          <a:p>
            <a:pPr lvl="3"/>
            <a:r>
              <a:rPr lang="en-GB" noProof="0" dirty="0" err="1"/>
              <a:t>Vierte</a:t>
            </a:r>
            <a:r>
              <a:rPr lang="en-GB" noProof="0" dirty="0"/>
              <a:t> </a:t>
            </a:r>
            <a:r>
              <a:rPr lang="en-GB" noProof="0" dirty="0" err="1"/>
              <a:t>Ebene</a:t>
            </a:r>
            <a:endParaRPr lang="en-GB" noProof="0" dirty="0"/>
          </a:p>
          <a:p>
            <a:pPr lvl="4"/>
            <a:r>
              <a:rPr lang="en-GB" noProof="0" dirty="0" err="1"/>
              <a:t>Fünfte</a:t>
            </a:r>
            <a:r>
              <a:rPr lang="en-GB" noProof="0" dirty="0"/>
              <a:t> </a:t>
            </a:r>
            <a:r>
              <a:rPr lang="en-GB" noProof="0" dirty="0" err="1"/>
              <a:t>Ebene</a:t>
            </a:r>
            <a:endParaRPr lang="en-GB" noProof="0" dirty="0"/>
          </a:p>
          <a:p>
            <a:pPr lvl="5"/>
            <a:r>
              <a:rPr lang="en-GB" noProof="0" dirty="0" err="1"/>
              <a:t>Sechste</a:t>
            </a:r>
            <a:r>
              <a:rPr lang="en-GB" noProof="0" dirty="0"/>
              <a:t> </a:t>
            </a:r>
            <a:r>
              <a:rPr lang="en-GB" noProof="0" dirty="0" err="1"/>
              <a:t>Ebene</a:t>
            </a:r>
            <a:endParaRPr lang="en-GB" noProof="0" dirty="0"/>
          </a:p>
          <a:p>
            <a:pPr lvl="6"/>
            <a:r>
              <a:rPr lang="en-GB" noProof="0" dirty="0" err="1"/>
              <a:t>Siebte</a:t>
            </a:r>
            <a:r>
              <a:rPr lang="en-GB" noProof="0" dirty="0"/>
              <a:t> </a:t>
            </a:r>
            <a:r>
              <a:rPr lang="en-GB" noProof="0" dirty="0" err="1"/>
              <a:t>Ebene</a:t>
            </a:r>
            <a:endParaRPr lang="en-GB" noProof="0" dirty="0"/>
          </a:p>
          <a:p>
            <a:pPr lvl="7"/>
            <a:r>
              <a:rPr lang="en-GB" noProof="0" dirty="0" err="1"/>
              <a:t>Achte</a:t>
            </a:r>
            <a:r>
              <a:rPr lang="en-GB" noProof="0" dirty="0"/>
              <a:t> </a:t>
            </a:r>
            <a:r>
              <a:rPr lang="en-GB" noProof="0" dirty="0" err="1"/>
              <a:t>Ebene</a:t>
            </a:r>
            <a:endParaRPr lang="en-GB" noProof="0" dirty="0"/>
          </a:p>
          <a:p>
            <a:pPr lvl="8"/>
            <a:r>
              <a:rPr lang="en-GB" noProof="0" dirty="0" err="1"/>
              <a:t>Neunte</a:t>
            </a:r>
            <a:r>
              <a:rPr lang="en-GB" noProof="0" dirty="0"/>
              <a:t> </a:t>
            </a:r>
            <a:r>
              <a:rPr lang="en-GB" noProof="0" dirty="0" err="1"/>
              <a:t>Ebene</a:t>
            </a:r>
            <a:endParaRPr lang="en-GB" noProof="0" dirty="0"/>
          </a:p>
        </p:txBody>
      </p:sp>
    </p:spTree>
    <p:extLst>
      <p:ext uri="{BB962C8B-B14F-4D97-AF65-F5344CB8AC3E}">
        <p14:creationId xmlns:p14="http://schemas.microsoft.com/office/powerpoint/2010/main" val="963531168"/>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noProof="0"/>
              <a:t>Mastertitelformat bearbeiten</a:t>
            </a:r>
            <a:endParaRPr lang="en-GB" noProof="0" dirty="0"/>
          </a:p>
        </p:txBody>
      </p:sp>
      <p:sp>
        <p:nvSpPr>
          <p:cNvPr id="5" name="Foliennummernplatzhalter 4"/>
          <p:cNvSpPr>
            <a:spLocks noGrp="1"/>
          </p:cNvSpPr>
          <p:nvPr>
            <p:ph type="sldNum" sz="quarter" idx="12"/>
          </p:nvPr>
        </p:nvSpPr>
        <p:spPr/>
        <p:txBody>
          <a:bodyPr/>
          <a:lstStyle/>
          <a:p>
            <a:pPr algn="r">
              <a:defRPr/>
            </a:pPr>
            <a:r>
              <a:rPr lang="de-DE" dirty="0"/>
              <a:t>Page </a:t>
            </a:r>
            <a:fld id="{EBC07571-3134-BB4B-B83F-1A9FE18D34F3}" type="slidenum">
              <a:rPr lang="de-DE" smtClean="0"/>
              <a:pPr algn="r">
                <a:defRPr/>
              </a:pPr>
              <a:t>‹#›</a:t>
            </a:fld>
            <a:endParaRPr lang="de-DE" dirty="0"/>
          </a:p>
        </p:txBody>
      </p:sp>
    </p:spTree>
    <p:extLst>
      <p:ext uri="{BB962C8B-B14F-4D97-AF65-F5344CB8AC3E}">
        <p14:creationId xmlns:p14="http://schemas.microsoft.com/office/powerpoint/2010/main" val="681525059"/>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Nur Titel (grau)">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noProof="0"/>
              <a:t>Mastertitelformat bearbeiten</a:t>
            </a:r>
            <a:endParaRPr lang="en-GB" noProof="0" dirty="0"/>
          </a:p>
        </p:txBody>
      </p:sp>
      <p:sp>
        <p:nvSpPr>
          <p:cNvPr id="5" name="Foliennummernplatzhalter 4"/>
          <p:cNvSpPr>
            <a:spLocks noGrp="1"/>
          </p:cNvSpPr>
          <p:nvPr>
            <p:ph type="sldNum" sz="quarter" idx="12"/>
          </p:nvPr>
        </p:nvSpPr>
        <p:spPr/>
        <p:txBody>
          <a:bodyPr/>
          <a:lstStyle/>
          <a:p>
            <a:pPr algn="r">
              <a:defRPr/>
            </a:pPr>
            <a:r>
              <a:rPr lang="de-DE" dirty="0"/>
              <a:t>Page </a:t>
            </a:r>
            <a:fld id="{EBC07571-3134-BB4B-B83F-1A9FE18D34F3}" type="slidenum">
              <a:rPr lang="de-DE" smtClean="0"/>
              <a:pPr algn="r">
                <a:defRPr/>
              </a:pPr>
              <a:t>‹#›</a:t>
            </a:fld>
            <a:endParaRPr lang="de-DE" dirty="0"/>
          </a:p>
        </p:txBody>
      </p:sp>
      <p:sp>
        <p:nvSpPr>
          <p:cNvPr id="7" name="Rechteck 6"/>
          <p:cNvSpPr/>
          <p:nvPr userDrawn="1"/>
        </p:nvSpPr>
        <p:spPr bwMode="auto">
          <a:xfrm>
            <a:off x="827088" y="1412875"/>
            <a:ext cx="8066087" cy="5184775"/>
          </a:xfrm>
          <a:prstGeom prst="rect">
            <a:avLst/>
          </a:prstGeom>
          <a:solidFill>
            <a:srgbClr val="E5E5E5"/>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Times" charset="0"/>
            </a:endParaRPr>
          </a:p>
        </p:txBody>
      </p:sp>
    </p:spTree>
    <p:extLst>
      <p:ext uri="{BB962C8B-B14F-4D97-AF65-F5344CB8AC3E}">
        <p14:creationId xmlns:p14="http://schemas.microsoft.com/office/powerpoint/2010/main" val="3767438787"/>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Inhalt auf Bild (hoch)">
    <p:spTree>
      <p:nvGrpSpPr>
        <p:cNvPr id="1" name=""/>
        <p:cNvGrpSpPr/>
        <p:nvPr/>
      </p:nvGrpSpPr>
      <p:grpSpPr>
        <a:xfrm>
          <a:off x="0" y="0"/>
          <a:ext cx="0" cy="0"/>
          <a:chOff x="0" y="0"/>
          <a:chExt cx="0" cy="0"/>
        </a:xfrm>
      </p:grpSpPr>
      <p:pic>
        <p:nvPicPr>
          <p:cNvPr id="9" name="Picture 2" descr="U:\20160506_PSI_Luftbild_0292.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27088" y="1019811"/>
            <a:ext cx="8370753" cy="5579107"/>
          </a:xfrm>
          <a:prstGeom prst="rect">
            <a:avLst/>
          </a:prstGeom>
          <a:noFill/>
          <a:extLst>
            <a:ext uri="{909E8E84-426E-40DD-AFC4-6F175D3DCCD1}">
              <a14:hiddenFill xmlns:a14="http://schemas.microsoft.com/office/drawing/2010/main">
                <a:solidFill>
                  <a:srgbClr val="FFFFFF"/>
                </a:solidFill>
              </a14:hiddenFill>
            </a:ext>
          </a:extLst>
        </p:spPr>
      </p:pic>
      <p:sp>
        <p:nvSpPr>
          <p:cNvPr id="10" name="Foliennummernplatzhalter 9"/>
          <p:cNvSpPr>
            <a:spLocks noGrp="1"/>
          </p:cNvSpPr>
          <p:nvPr>
            <p:ph type="sldNum" sz="quarter" idx="12"/>
          </p:nvPr>
        </p:nvSpPr>
        <p:spPr/>
        <p:txBody>
          <a:bodyPr/>
          <a:lstStyle/>
          <a:p>
            <a:pPr algn="r">
              <a:defRPr/>
            </a:pPr>
            <a:r>
              <a:rPr lang="de-DE" dirty="0"/>
              <a:t>Page </a:t>
            </a:r>
            <a:fld id="{EBC07571-3134-BB4B-B83F-1A9FE18D34F3}" type="slidenum">
              <a:rPr lang="de-DE" smtClean="0"/>
              <a:pPr algn="r">
                <a:defRPr/>
              </a:pPr>
              <a:t>‹#›</a:t>
            </a:fld>
            <a:endParaRPr lang="de-DE" dirty="0"/>
          </a:p>
        </p:txBody>
      </p:sp>
      <p:sp>
        <p:nvSpPr>
          <p:cNvPr id="12" name="Titel 11"/>
          <p:cNvSpPr>
            <a:spLocks noGrp="1"/>
          </p:cNvSpPr>
          <p:nvPr>
            <p:ph type="title"/>
          </p:nvPr>
        </p:nvSpPr>
        <p:spPr/>
        <p:txBody>
          <a:bodyPr/>
          <a:lstStyle/>
          <a:p>
            <a:r>
              <a:rPr lang="de-DE" noProof="0"/>
              <a:t>Mastertitelformat bearbeiten</a:t>
            </a:r>
            <a:endParaRPr lang="en-GB" noProof="0" dirty="0"/>
          </a:p>
        </p:txBody>
      </p:sp>
      <p:sp>
        <p:nvSpPr>
          <p:cNvPr id="14" name="Textplatzhalter 13"/>
          <p:cNvSpPr>
            <a:spLocks noGrp="1"/>
          </p:cNvSpPr>
          <p:nvPr>
            <p:ph type="body" sz="quarter" idx="13"/>
          </p:nvPr>
        </p:nvSpPr>
        <p:spPr>
          <a:xfrm>
            <a:off x="827088" y="1019810"/>
            <a:ext cx="2289712" cy="5577839"/>
          </a:xfrm>
          <a:solidFill>
            <a:schemeClr val="bg1">
              <a:alpha val="75000"/>
            </a:schemeClr>
          </a:solidFill>
        </p:spPr>
        <p:txBody>
          <a:bodyPr lIns="72000" tIns="360000" rIns="36000" bIns="36000" anchor="t" anchorCtr="0"/>
          <a:lstStyle>
            <a:lvl1pPr marL="177800" indent="-177800">
              <a:lnSpc>
                <a:spcPct val="110000"/>
              </a:lnSpc>
              <a:spcAft>
                <a:spcPts val="0"/>
              </a:spcAft>
              <a:buFont typeface="Arial" panose="020B0604020202020204" pitchFamily="34" charset="0"/>
              <a:buChar char="•"/>
              <a:defRPr sz="1800"/>
            </a:lvl1pPr>
            <a:lvl2pPr>
              <a:lnSpc>
                <a:spcPct val="110000"/>
              </a:lnSpc>
              <a:spcBef>
                <a:spcPts val="0"/>
              </a:spcBef>
              <a:spcAft>
                <a:spcPts val="0"/>
              </a:spcAft>
              <a:defRPr sz="1800"/>
            </a:lvl2pPr>
            <a:lvl3pPr>
              <a:lnSpc>
                <a:spcPct val="110000"/>
              </a:lnSpc>
              <a:spcBef>
                <a:spcPts val="0"/>
              </a:spcBef>
              <a:spcAft>
                <a:spcPts val="0"/>
              </a:spcAft>
              <a:defRPr sz="1800"/>
            </a:lvl3pPr>
            <a:lvl4pPr>
              <a:lnSpc>
                <a:spcPct val="110000"/>
              </a:lnSpc>
              <a:spcBef>
                <a:spcPts val="0"/>
              </a:spcBef>
              <a:spcAft>
                <a:spcPts val="0"/>
              </a:spcAft>
              <a:defRPr sz="1800"/>
            </a:lvl4pPr>
            <a:lvl5pPr>
              <a:lnSpc>
                <a:spcPct val="110000"/>
              </a:lnSpc>
              <a:spcBef>
                <a:spcPts val="0"/>
              </a:spcBef>
              <a:spcAft>
                <a:spcPts val="0"/>
              </a:spcAft>
              <a:defRPr sz="1800"/>
            </a:lvl5pPr>
          </a:lstStyle>
          <a:p>
            <a:pPr lvl="0"/>
            <a:r>
              <a:rPr lang="de-DE" noProof="0"/>
              <a:t>Formatvorlagen des Textmasters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pic>
        <p:nvPicPr>
          <p:cNvPr id="13" name="Bild 14" descr="PSI-Logo_narrow_30k.eps"/>
          <p:cNvPicPr>
            <a:picLocks noChangeAspect="1"/>
          </p:cNvPicPr>
          <p:nvPr userDrawn="1"/>
        </p:nvPicPr>
        <p:blipFill>
          <a:blip r:embed="rId3" cstate="print">
            <a:extLst>
              <a:ext uri="{28A0092B-C50C-407E-A947-70E740481C1C}">
                <a14:useLocalDpi xmlns:a14="http://schemas.microsoft.com/office/drawing/2010/main"/>
              </a:ext>
            </a:extLst>
          </a:blip>
          <a:srcRect/>
          <a:stretch>
            <a:fillRect/>
          </a:stretch>
        </p:blipFill>
        <p:spPr bwMode="auto">
          <a:xfrm>
            <a:off x="812800" y="285750"/>
            <a:ext cx="1016000"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Rechteck 14"/>
          <p:cNvSpPr>
            <a:spLocks noChangeArrowheads="1"/>
          </p:cNvSpPr>
          <p:nvPr userDrawn="1"/>
        </p:nvSpPr>
        <p:spPr bwMode="auto">
          <a:xfrm>
            <a:off x="0" y="1019811"/>
            <a:ext cx="720725" cy="727901"/>
          </a:xfrm>
          <a:prstGeom prst="rect">
            <a:avLst/>
          </a:prstGeom>
          <a:solidFill>
            <a:srgbClr val="B9B9B9"/>
          </a:solidFill>
          <a:ln>
            <a:noFill/>
          </a:ln>
          <a:extLst/>
        </p:spPr>
        <p:txBody>
          <a:bodyPr/>
          <a:lstStyle/>
          <a:p>
            <a:pPr>
              <a:spcBef>
                <a:spcPct val="0"/>
              </a:spcBef>
            </a:pPr>
            <a:endParaRPr lang="de-DE" sz="2400">
              <a:latin typeface="Times" charset="0"/>
            </a:endParaRPr>
          </a:p>
        </p:txBody>
      </p:sp>
    </p:spTree>
    <p:extLst>
      <p:ext uri="{BB962C8B-B14F-4D97-AF65-F5344CB8AC3E}">
        <p14:creationId xmlns:p14="http://schemas.microsoft.com/office/powerpoint/2010/main" val="3668468805"/>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pic>
        <p:nvPicPr>
          <p:cNvPr id="2" name="Grafik 1"/>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826579" y="1773238"/>
            <a:ext cx="7507089" cy="2011316"/>
          </a:xfrm>
          <a:prstGeom prst="rect">
            <a:avLst/>
          </a:prstGeom>
        </p:spPr>
      </p:pic>
      <p:pic>
        <p:nvPicPr>
          <p:cNvPr id="5" name="Bild 24" descr="PSI-Logo_narrow_30k.eps"/>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830263" y="414338"/>
            <a:ext cx="1219200" cy="43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hteck 5"/>
          <p:cNvSpPr/>
          <p:nvPr/>
        </p:nvSpPr>
        <p:spPr bwMode="auto">
          <a:xfrm>
            <a:off x="0" y="1773238"/>
            <a:ext cx="719138" cy="2003425"/>
          </a:xfrm>
          <a:prstGeom prst="rect">
            <a:avLst/>
          </a:prstGeom>
          <a:solidFill>
            <a:srgbClr val="E5E5E5"/>
          </a:solidFill>
          <a:ln w="9525" cap="flat" cmpd="sng" algn="ctr">
            <a:noFill/>
            <a:prstDash val="solid"/>
            <a:round/>
            <a:headEnd type="none" w="med" len="med"/>
            <a:tailEnd type="none" w="med" len="med"/>
          </a:ln>
          <a:effectLst/>
        </p:spPr>
        <p:txBody>
          <a:bodyPr/>
          <a:lstStyle/>
          <a:p>
            <a:pPr>
              <a:spcBef>
                <a:spcPct val="0"/>
              </a:spcBef>
              <a:defRPr/>
            </a:pPr>
            <a:endParaRPr lang="de-DE" sz="2400" dirty="0">
              <a:ln>
                <a:solidFill>
                  <a:srgbClr val="FFFFFF"/>
                </a:solidFill>
              </a:ln>
              <a:solidFill>
                <a:srgbClr val="000000"/>
              </a:solidFill>
              <a:latin typeface="Times" charset="0"/>
            </a:endParaRPr>
          </a:p>
        </p:txBody>
      </p:sp>
      <p:sp>
        <p:nvSpPr>
          <p:cNvPr id="7" name="Rechteck 15"/>
          <p:cNvSpPr>
            <a:spLocks noChangeArrowheads="1"/>
          </p:cNvSpPr>
          <p:nvPr/>
        </p:nvSpPr>
        <p:spPr bwMode="auto">
          <a:xfrm>
            <a:off x="8423275" y="969963"/>
            <a:ext cx="720725" cy="719137"/>
          </a:xfrm>
          <a:prstGeom prst="rect">
            <a:avLst/>
          </a:prstGeom>
          <a:solidFill>
            <a:srgbClr val="B9B9B9"/>
          </a:solidFill>
          <a:ln>
            <a:noFill/>
          </a:ln>
          <a:extLst/>
        </p:spPr>
        <p:txBody>
          <a:bodyPr/>
          <a:lstStyle/>
          <a:p>
            <a:pPr>
              <a:spcBef>
                <a:spcPct val="0"/>
              </a:spcBef>
            </a:pPr>
            <a:endParaRPr lang="de-DE" sz="2400">
              <a:solidFill>
                <a:srgbClr val="000000"/>
              </a:solidFill>
              <a:latin typeface="Times" charset="0"/>
            </a:endParaRPr>
          </a:p>
        </p:txBody>
      </p:sp>
      <p:sp>
        <p:nvSpPr>
          <p:cNvPr id="1027" name="Rectangle 8"/>
          <p:cNvSpPr>
            <a:spLocks noGrp="1" noChangeArrowheads="1"/>
          </p:cNvSpPr>
          <p:nvPr>
            <p:ph type="title"/>
          </p:nvPr>
        </p:nvSpPr>
        <p:spPr>
          <a:xfrm>
            <a:off x="814387" y="4607999"/>
            <a:ext cx="7969249" cy="1388939"/>
          </a:xfrm>
        </p:spPr>
        <p:txBody>
          <a:bodyPr/>
          <a:lstStyle>
            <a:lvl1pPr>
              <a:defRPr sz="3000">
                <a:solidFill>
                  <a:srgbClr val="686868"/>
                </a:solidFill>
                <a:latin typeface="Georgia" charset="0"/>
                <a:ea typeface="ヒラギノ角ゴ Pro W3" charset="0"/>
              </a:defRPr>
            </a:lvl1pPr>
          </a:lstStyle>
          <a:p>
            <a:pPr lvl="0"/>
            <a:r>
              <a:rPr lang="de-DE" noProof="0" smtClean="0"/>
              <a:t>Titelmasterformat durch Klicken bearbeiten</a:t>
            </a:r>
            <a:endParaRPr lang="en-US" noProof="0" dirty="0"/>
          </a:p>
        </p:txBody>
      </p:sp>
      <p:sp>
        <p:nvSpPr>
          <p:cNvPr id="69649" name="Rectangle 17"/>
          <p:cNvSpPr>
            <a:spLocks noGrp="1" noChangeArrowheads="1"/>
          </p:cNvSpPr>
          <p:nvPr>
            <p:ph type="subTitle" sz="quarter" idx="1"/>
          </p:nvPr>
        </p:nvSpPr>
        <p:spPr bwMode="auto">
          <a:xfrm>
            <a:off x="814388" y="4068001"/>
            <a:ext cx="7969249" cy="36452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0" tIns="0" rIns="0" bIns="0" numCol="1" anchor="t" anchorCtr="0" compatLnSpc="1">
            <a:prstTxWarp prst="textNoShape">
              <a:avLst/>
            </a:prstTxWarp>
          </a:bodyPr>
          <a:lstStyle>
            <a:lvl1pPr marL="0" indent="0">
              <a:buNone/>
              <a:defRPr sz="1800" b="1">
                <a:solidFill>
                  <a:srgbClr val="969696"/>
                </a:solidFill>
                <a:ea typeface="ヒラギノ角ゴ Pro W3" charset="0"/>
              </a:defRPr>
            </a:lvl1pPr>
          </a:lstStyle>
          <a:p>
            <a:pPr lvl="0"/>
            <a:r>
              <a:rPr lang="de-DE" noProof="0" smtClean="0"/>
              <a:t>Formatvorlage des Untertitelmasters durch Klicken bearbeiten</a:t>
            </a:r>
            <a:endParaRPr lang="de-CH" noProof="0" dirty="0"/>
          </a:p>
        </p:txBody>
      </p:sp>
      <p:sp>
        <p:nvSpPr>
          <p:cNvPr id="10" name="Rechteck 1"/>
          <p:cNvSpPr>
            <a:spLocks noChangeArrowheads="1"/>
          </p:cNvSpPr>
          <p:nvPr userDrawn="1"/>
        </p:nvSpPr>
        <p:spPr bwMode="auto">
          <a:xfrm>
            <a:off x="5003800" y="1772816"/>
            <a:ext cx="3329868" cy="232404"/>
          </a:xfrm>
          <a:prstGeom prst="rect">
            <a:avLst/>
          </a:prstGeom>
          <a:solidFill>
            <a:schemeClr val="bg1">
              <a:alpha val="74117"/>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0"/>
          <a:lstStyle/>
          <a:p>
            <a:pPr algn="ctr">
              <a:spcBef>
                <a:spcPct val="0"/>
              </a:spcBef>
            </a:pPr>
            <a:r>
              <a:rPr lang="de-CH" sz="1200" b="1" kern="0" spc="30" dirty="0" smtClean="0">
                <a:solidFill>
                  <a:srgbClr val="505150"/>
                </a:solidFill>
                <a:latin typeface="Calibri"/>
                <a:cs typeface="Arial" charset="0"/>
              </a:rPr>
              <a:t>WIR SCHAFFEN WISSEN – HEUTE FÜR MORGEN</a:t>
            </a:r>
            <a:endParaRPr lang="de-CH" sz="1200" b="1" kern="0" spc="30" dirty="0">
              <a:solidFill>
                <a:srgbClr val="505150"/>
              </a:solidFill>
              <a:latin typeface="Calibri"/>
              <a:cs typeface="Arial" charset="0"/>
            </a:endParaRPr>
          </a:p>
        </p:txBody>
      </p:sp>
    </p:spTree>
    <p:extLst>
      <p:ext uri="{BB962C8B-B14F-4D97-AF65-F5344CB8AC3E}">
        <p14:creationId xmlns:p14="http://schemas.microsoft.com/office/powerpoint/2010/main" val="2313192973"/>
      </p:ext>
    </p:extLst>
  </p:cSld>
  <p:clrMapOvr>
    <a:masterClrMapping/>
  </p:clrMapOvr>
  <p:transition spd="med"/>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13" Type="http://schemas.openxmlformats.org/officeDocument/2006/relationships/image" Target="../media/image1.emf"/><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theme" Target="../theme/theme2.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slideLayout" Target="../slideLayouts/slideLayout19.xml"/><Relationship Id="rId5" Type="http://schemas.openxmlformats.org/officeDocument/2006/relationships/slideLayout" Target="../slideLayouts/slideLayout13.xml"/><Relationship Id="rId10" Type="http://schemas.openxmlformats.org/officeDocument/2006/relationships/slideLayout" Target="../slideLayouts/slideLayout18.xml"/><Relationship Id="rId4" Type="http://schemas.openxmlformats.org/officeDocument/2006/relationships/slideLayout" Target="../slideLayouts/slideLayout12.xml"/><Relationship Id="rId9"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Rectangle 8"/>
          <p:cNvSpPr>
            <a:spLocks noGrp="1" noChangeArrowheads="1"/>
          </p:cNvSpPr>
          <p:nvPr>
            <p:ph type="title"/>
          </p:nvPr>
        </p:nvSpPr>
        <p:spPr bwMode="auto">
          <a:xfrm>
            <a:off x="2077200" y="291600"/>
            <a:ext cx="6708025" cy="50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0" tIns="0" rIns="0" bIns="0" numCol="1" anchor="t" anchorCtr="0" compatLnSpc="1">
            <a:prstTxWarp prst="textNoShape">
              <a:avLst/>
            </a:prstTxWarp>
          </a:bodyPr>
          <a:lstStyle/>
          <a:p>
            <a:pPr lvl="0"/>
            <a:r>
              <a:rPr lang="en-GB" noProof="0" dirty="0" err="1"/>
              <a:t>Folientitel</a:t>
            </a:r>
            <a:r>
              <a:rPr lang="en-GB" noProof="0" dirty="0"/>
              <a:t> </a:t>
            </a:r>
            <a:r>
              <a:rPr lang="en-GB" noProof="0" dirty="0" err="1"/>
              <a:t>eingeben</a:t>
            </a:r>
            <a:endParaRPr lang="en-GB" noProof="0" dirty="0"/>
          </a:p>
        </p:txBody>
      </p:sp>
      <p:sp>
        <p:nvSpPr>
          <p:cNvPr id="18" name="Foliennummernplatzhalter 5"/>
          <p:cNvSpPr>
            <a:spLocks noGrp="1"/>
          </p:cNvSpPr>
          <p:nvPr>
            <p:ph type="sldNum" sz="quarter" idx="4"/>
          </p:nvPr>
        </p:nvSpPr>
        <p:spPr>
          <a:xfrm>
            <a:off x="8206312" y="6661150"/>
            <a:ext cx="575742" cy="196850"/>
          </a:xfrm>
          <a:prstGeom prst="rect">
            <a:avLst/>
          </a:prstGeom>
        </p:spPr>
        <p:txBody>
          <a:bodyPr vert="horz" wrap="square" lIns="0" tIns="0" rIns="0" bIns="0" numCol="1" anchor="t" anchorCtr="0" compatLnSpc="1">
            <a:prstTxWarp prst="textNoShape">
              <a:avLst/>
            </a:prstTxWarp>
          </a:bodyPr>
          <a:lstStyle>
            <a:lvl1pPr>
              <a:spcBef>
                <a:spcPct val="0"/>
              </a:spcBef>
              <a:defRPr sz="900" smtClean="0">
                <a:latin typeface="+mn-lt"/>
              </a:defRPr>
            </a:lvl1pPr>
          </a:lstStyle>
          <a:p>
            <a:pPr algn="r">
              <a:defRPr/>
            </a:pPr>
            <a:r>
              <a:rPr lang="de-DE" dirty="0"/>
              <a:t>Page </a:t>
            </a:r>
            <a:fld id="{EBC07571-3134-BB4B-B83F-1A9FE18D34F3}" type="slidenum">
              <a:rPr lang="de-DE" smtClean="0"/>
              <a:pPr algn="r">
                <a:defRPr/>
              </a:pPr>
              <a:t>‹#›</a:t>
            </a:fld>
            <a:endParaRPr lang="de-DE" dirty="0"/>
          </a:p>
        </p:txBody>
      </p:sp>
      <p:sp>
        <p:nvSpPr>
          <p:cNvPr id="6" name="Rechteck 12"/>
          <p:cNvSpPr>
            <a:spLocks noChangeArrowheads="1"/>
          </p:cNvSpPr>
          <p:nvPr/>
        </p:nvSpPr>
        <p:spPr bwMode="auto">
          <a:xfrm>
            <a:off x="0" y="1412875"/>
            <a:ext cx="720725" cy="727901"/>
          </a:xfrm>
          <a:prstGeom prst="rect">
            <a:avLst/>
          </a:prstGeom>
          <a:solidFill>
            <a:srgbClr val="B9B9B9"/>
          </a:solidFill>
          <a:ln>
            <a:noFill/>
          </a:ln>
          <a:extLst/>
        </p:spPr>
        <p:txBody>
          <a:bodyPr/>
          <a:lstStyle/>
          <a:p>
            <a:pPr>
              <a:spcBef>
                <a:spcPct val="0"/>
              </a:spcBef>
            </a:pPr>
            <a:endParaRPr lang="de-DE" sz="2400">
              <a:latin typeface="Times" charset="0"/>
            </a:endParaRPr>
          </a:p>
        </p:txBody>
      </p:sp>
      <p:sp>
        <p:nvSpPr>
          <p:cNvPr id="2" name="Textplatzhalter 1"/>
          <p:cNvSpPr>
            <a:spLocks noGrp="1"/>
          </p:cNvSpPr>
          <p:nvPr>
            <p:ph type="body" idx="1"/>
          </p:nvPr>
        </p:nvSpPr>
        <p:spPr>
          <a:xfrm>
            <a:off x="1042988" y="1341438"/>
            <a:ext cx="7742237" cy="4679951"/>
          </a:xfrm>
          <a:prstGeom prst="rect">
            <a:avLst/>
          </a:prstGeom>
        </p:spPr>
        <p:txBody>
          <a:bodyPr vert="horz" lIns="0" tIns="0" rIns="0" bIns="0" rtlCol="0">
            <a:noAutofit/>
          </a:bodyPr>
          <a:lstStyle/>
          <a:p>
            <a:pPr lvl="0"/>
            <a:r>
              <a:rPr lang="en-GB" noProof="0" dirty="0" err="1"/>
              <a:t>Mastertextformat</a:t>
            </a:r>
            <a:r>
              <a:rPr lang="en-GB" noProof="0" dirty="0"/>
              <a:t> </a:t>
            </a:r>
            <a:r>
              <a:rPr lang="en-GB" noProof="0" dirty="0" err="1"/>
              <a:t>bearbeiten</a:t>
            </a:r>
            <a:endParaRPr lang="en-GB" noProof="0" dirty="0"/>
          </a:p>
          <a:p>
            <a:pPr lvl="1"/>
            <a:r>
              <a:rPr lang="en-GB" noProof="0" dirty="0" err="1"/>
              <a:t>Zweite</a:t>
            </a:r>
            <a:r>
              <a:rPr lang="en-GB" noProof="0" dirty="0"/>
              <a:t> </a:t>
            </a:r>
            <a:r>
              <a:rPr lang="en-GB" noProof="0" dirty="0" err="1"/>
              <a:t>Ebene</a:t>
            </a:r>
            <a:endParaRPr lang="en-GB" noProof="0" dirty="0"/>
          </a:p>
          <a:p>
            <a:pPr lvl="2"/>
            <a:r>
              <a:rPr lang="en-GB" noProof="0" dirty="0" err="1"/>
              <a:t>Dritte</a:t>
            </a:r>
            <a:r>
              <a:rPr lang="en-GB" noProof="0" dirty="0"/>
              <a:t> </a:t>
            </a:r>
            <a:r>
              <a:rPr lang="en-GB" noProof="0" dirty="0" err="1"/>
              <a:t>Ebene</a:t>
            </a:r>
            <a:endParaRPr lang="en-GB" noProof="0" dirty="0"/>
          </a:p>
          <a:p>
            <a:pPr lvl="3"/>
            <a:r>
              <a:rPr lang="en-GB" noProof="0" dirty="0" err="1"/>
              <a:t>Vierte</a:t>
            </a:r>
            <a:r>
              <a:rPr lang="en-GB" noProof="0" dirty="0"/>
              <a:t> </a:t>
            </a:r>
            <a:r>
              <a:rPr lang="en-GB" noProof="0" dirty="0" err="1"/>
              <a:t>Ebene</a:t>
            </a:r>
            <a:endParaRPr lang="en-GB" noProof="0" dirty="0"/>
          </a:p>
          <a:p>
            <a:pPr lvl="4"/>
            <a:r>
              <a:rPr lang="en-GB" noProof="0" dirty="0" err="1"/>
              <a:t>Fünfte</a:t>
            </a:r>
            <a:r>
              <a:rPr lang="en-GB" noProof="0" dirty="0"/>
              <a:t> </a:t>
            </a:r>
            <a:r>
              <a:rPr lang="en-GB" noProof="0" dirty="0" err="1"/>
              <a:t>Ebene</a:t>
            </a:r>
            <a:endParaRPr lang="en-GB" noProof="0" dirty="0"/>
          </a:p>
          <a:p>
            <a:pPr lvl="5"/>
            <a:r>
              <a:rPr lang="en-GB" noProof="0" dirty="0" err="1"/>
              <a:t>Sechste</a:t>
            </a:r>
            <a:r>
              <a:rPr lang="en-GB" noProof="0" dirty="0"/>
              <a:t> </a:t>
            </a:r>
            <a:r>
              <a:rPr lang="en-GB" noProof="0" dirty="0" err="1"/>
              <a:t>Ebene</a:t>
            </a:r>
            <a:endParaRPr lang="en-GB" noProof="0" dirty="0"/>
          </a:p>
          <a:p>
            <a:pPr lvl="6"/>
            <a:r>
              <a:rPr lang="en-GB" noProof="0" dirty="0" err="1"/>
              <a:t>Siebte</a:t>
            </a:r>
            <a:r>
              <a:rPr lang="en-GB" noProof="0" dirty="0"/>
              <a:t> </a:t>
            </a:r>
            <a:r>
              <a:rPr lang="en-GB" noProof="0" dirty="0" err="1"/>
              <a:t>Ebene</a:t>
            </a:r>
            <a:endParaRPr lang="en-GB" noProof="0" dirty="0"/>
          </a:p>
          <a:p>
            <a:pPr lvl="7"/>
            <a:r>
              <a:rPr lang="en-GB" noProof="0" dirty="0" err="1"/>
              <a:t>Achte</a:t>
            </a:r>
            <a:r>
              <a:rPr lang="en-GB" noProof="0" dirty="0"/>
              <a:t> </a:t>
            </a:r>
            <a:r>
              <a:rPr lang="en-GB" noProof="0" dirty="0" err="1"/>
              <a:t>Ebene</a:t>
            </a:r>
            <a:endParaRPr lang="en-GB" noProof="0" dirty="0"/>
          </a:p>
          <a:p>
            <a:pPr lvl="8"/>
            <a:r>
              <a:rPr lang="en-GB" noProof="0" dirty="0" err="1"/>
              <a:t>Neunte</a:t>
            </a:r>
            <a:r>
              <a:rPr lang="en-GB" noProof="0" dirty="0"/>
              <a:t> </a:t>
            </a:r>
            <a:r>
              <a:rPr lang="en-GB" noProof="0" dirty="0" err="1"/>
              <a:t>Ebene</a:t>
            </a:r>
            <a:endParaRPr lang="en-GB" noProof="0" dirty="0"/>
          </a:p>
        </p:txBody>
      </p:sp>
      <p:pic>
        <p:nvPicPr>
          <p:cNvPr id="8" name="Bild 14" descr="PSI-Logo_narrow_30k.eps"/>
          <p:cNvPicPr>
            <a:picLocks noChangeAspect="1"/>
          </p:cNvPicPr>
          <p:nvPr/>
        </p:nvPicPr>
        <p:blipFill>
          <a:blip r:embed="rId10" cstate="print">
            <a:extLst>
              <a:ext uri="{28A0092B-C50C-407E-A947-70E740481C1C}">
                <a14:useLocalDpi xmlns:a14="http://schemas.microsoft.com/office/drawing/2010/main"/>
              </a:ext>
            </a:extLst>
          </a:blip>
          <a:srcRect/>
          <a:stretch>
            <a:fillRect/>
          </a:stretch>
        </p:blipFill>
        <p:spPr bwMode="auto">
          <a:xfrm>
            <a:off x="812800" y="285750"/>
            <a:ext cx="1016000"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972" r:id="rId1"/>
    <p:sldLayoutId id="2147483974" r:id="rId2"/>
    <p:sldLayoutId id="2147483976" r:id="rId3"/>
    <p:sldLayoutId id="2147483973" r:id="rId4"/>
    <p:sldLayoutId id="2147483977" r:id="rId5"/>
    <p:sldLayoutId id="2147483979" r:id="rId6"/>
    <p:sldLayoutId id="2147483978" r:id="rId7"/>
    <p:sldLayoutId id="2147483980" r:id="rId8"/>
  </p:sldLayoutIdLst>
  <p:transition spd="med"/>
  <p:hf hdr="0"/>
  <p:txStyles>
    <p:titleStyle>
      <a:lvl1pPr algn="l" rtl="0" eaLnBrk="1" fontAlgn="base" hangingPunct="1">
        <a:spcBef>
          <a:spcPct val="0"/>
        </a:spcBef>
        <a:spcAft>
          <a:spcPct val="0"/>
        </a:spcAft>
        <a:defRPr sz="2500" kern="1000" spc="0">
          <a:solidFill>
            <a:srgbClr val="686868"/>
          </a:solidFill>
          <a:latin typeface="+mj-lt"/>
          <a:ea typeface="+mj-ea"/>
          <a:cs typeface="+mj-cs"/>
        </a:defRPr>
      </a:lvl1pPr>
      <a:lvl2pPr algn="l" rtl="0" eaLnBrk="1" fontAlgn="base" hangingPunct="1">
        <a:spcBef>
          <a:spcPct val="0"/>
        </a:spcBef>
        <a:spcAft>
          <a:spcPct val="0"/>
        </a:spcAft>
        <a:defRPr sz="2500">
          <a:solidFill>
            <a:srgbClr val="505150"/>
          </a:solidFill>
          <a:latin typeface="Georgia" charset="0"/>
          <a:ea typeface="ヒラギノ角ゴ Pro W3" pitchFamily="-108" charset="-128"/>
          <a:cs typeface="ヒラギノ角ゴ Pro W3" pitchFamily="-108" charset="-128"/>
        </a:defRPr>
      </a:lvl2pPr>
      <a:lvl3pPr algn="l" rtl="0" eaLnBrk="1" fontAlgn="base" hangingPunct="1">
        <a:spcBef>
          <a:spcPct val="0"/>
        </a:spcBef>
        <a:spcAft>
          <a:spcPct val="0"/>
        </a:spcAft>
        <a:defRPr sz="2500">
          <a:solidFill>
            <a:srgbClr val="505150"/>
          </a:solidFill>
          <a:latin typeface="Georgia" charset="0"/>
          <a:ea typeface="ヒラギノ角ゴ Pro W3" pitchFamily="-108" charset="-128"/>
          <a:cs typeface="ヒラギノ角ゴ Pro W3" pitchFamily="-108" charset="-128"/>
        </a:defRPr>
      </a:lvl3pPr>
      <a:lvl4pPr algn="l" rtl="0" eaLnBrk="1" fontAlgn="base" hangingPunct="1">
        <a:spcBef>
          <a:spcPct val="0"/>
        </a:spcBef>
        <a:spcAft>
          <a:spcPct val="0"/>
        </a:spcAft>
        <a:defRPr sz="2500">
          <a:solidFill>
            <a:srgbClr val="505150"/>
          </a:solidFill>
          <a:latin typeface="Georgia" charset="0"/>
          <a:ea typeface="ヒラギノ角ゴ Pro W3" pitchFamily="-108" charset="-128"/>
          <a:cs typeface="ヒラギノ角ゴ Pro W3" pitchFamily="-108" charset="-128"/>
        </a:defRPr>
      </a:lvl4pPr>
      <a:lvl5pPr algn="l" rtl="0" eaLnBrk="1" fontAlgn="base" hangingPunct="1">
        <a:spcBef>
          <a:spcPct val="0"/>
        </a:spcBef>
        <a:spcAft>
          <a:spcPct val="0"/>
        </a:spcAft>
        <a:defRPr sz="2500">
          <a:solidFill>
            <a:srgbClr val="505150"/>
          </a:solidFill>
          <a:latin typeface="Georgia" charset="0"/>
          <a:ea typeface="ヒラギノ角ゴ Pro W3" pitchFamily="-108" charset="-128"/>
          <a:cs typeface="ヒラギノ角ゴ Pro W3" pitchFamily="-108" charset="-128"/>
        </a:defRPr>
      </a:lvl5pPr>
      <a:lvl6pPr marL="457200" algn="l" rtl="0" eaLnBrk="1" fontAlgn="base" hangingPunct="1">
        <a:spcBef>
          <a:spcPct val="0"/>
        </a:spcBef>
        <a:spcAft>
          <a:spcPct val="0"/>
        </a:spcAft>
        <a:defRPr sz="3200" b="1">
          <a:solidFill>
            <a:schemeClr val="tx2"/>
          </a:solidFill>
          <a:latin typeface="Arial Narrow" pitchFamily="34" charset="0"/>
        </a:defRPr>
      </a:lvl6pPr>
      <a:lvl7pPr marL="914400" algn="l" rtl="0" eaLnBrk="1" fontAlgn="base" hangingPunct="1">
        <a:spcBef>
          <a:spcPct val="0"/>
        </a:spcBef>
        <a:spcAft>
          <a:spcPct val="0"/>
        </a:spcAft>
        <a:defRPr sz="3200" b="1">
          <a:solidFill>
            <a:schemeClr val="tx2"/>
          </a:solidFill>
          <a:latin typeface="Arial Narrow" pitchFamily="34" charset="0"/>
        </a:defRPr>
      </a:lvl7pPr>
      <a:lvl8pPr marL="1371600" algn="l" rtl="0" eaLnBrk="1" fontAlgn="base" hangingPunct="1">
        <a:spcBef>
          <a:spcPct val="0"/>
        </a:spcBef>
        <a:spcAft>
          <a:spcPct val="0"/>
        </a:spcAft>
        <a:defRPr sz="3200" b="1">
          <a:solidFill>
            <a:schemeClr val="tx2"/>
          </a:solidFill>
          <a:latin typeface="Arial Narrow" pitchFamily="34" charset="0"/>
        </a:defRPr>
      </a:lvl8pPr>
      <a:lvl9pPr marL="1828800" algn="l" rtl="0" eaLnBrk="1" fontAlgn="base" hangingPunct="1">
        <a:spcBef>
          <a:spcPct val="0"/>
        </a:spcBef>
        <a:spcAft>
          <a:spcPct val="0"/>
        </a:spcAft>
        <a:defRPr sz="3200" b="1">
          <a:solidFill>
            <a:schemeClr val="tx2"/>
          </a:solidFill>
          <a:latin typeface="Arial Narrow" pitchFamily="34" charset="0"/>
        </a:defRPr>
      </a:lvl9pPr>
    </p:titleStyle>
    <p:bodyStyle>
      <a:lvl1pPr marL="177800" indent="-177800" algn="l" rtl="0" eaLnBrk="1" fontAlgn="base" hangingPunct="1">
        <a:lnSpc>
          <a:spcPct val="110000"/>
        </a:lnSpc>
        <a:spcBef>
          <a:spcPct val="0"/>
        </a:spcBef>
        <a:spcAft>
          <a:spcPct val="0"/>
        </a:spcAft>
        <a:buClr>
          <a:schemeClr val="tx1"/>
        </a:buClr>
        <a:buFont typeface="Arial" panose="020B0604020202020204" pitchFamily="34" charset="0"/>
        <a:buChar char="•"/>
        <a:defRPr sz="1800" kern="1200" spc="0" baseline="0">
          <a:solidFill>
            <a:schemeClr val="tx1"/>
          </a:solidFill>
          <a:latin typeface="+mn-lt"/>
          <a:ea typeface="+mn-ea"/>
          <a:cs typeface="+mn-cs"/>
        </a:defRPr>
      </a:lvl1pPr>
      <a:lvl2pPr marL="355600" indent="-177800" algn="l" rtl="0" eaLnBrk="1" fontAlgn="base" hangingPunct="1">
        <a:lnSpc>
          <a:spcPct val="110000"/>
        </a:lnSpc>
        <a:spcBef>
          <a:spcPct val="0"/>
        </a:spcBef>
        <a:spcAft>
          <a:spcPct val="0"/>
        </a:spcAft>
        <a:buClr>
          <a:schemeClr val="tx1"/>
        </a:buClr>
        <a:buSzPct val="100000"/>
        <a:buFont typeface="Symbol" panose="05050102010706020507" pitchFamily="18" charset="2"/>
        <a:buChar char="-"/>
        <a:defRPr sz="1800" kern="1200" spc="0" baseline="0">
          <a:solidFill>
            <a:schemeClr val="tx1"/>
          </a:solidFill>
          <a:latin typeface="+mn-lt"/>
          <a:ea typeface="+mn-ea"/>
          <a:cs typeface="+mn-cs"/>
        </a:defRPr>
      </a:lvl2pPr>
      <a:lvl3pPr marL="355600" indent="184150" algn="l" rtl="0" eaLnBrk="1" fontAlgn="base" hangingPunct="1">
        <a:lnSpc>
          <a:spcPct val="110000"/>
        </a:lnSpc>
        <a:spcBef>
          <a:spcPct val="0"/>
        </a:spcBef>
        <a:spcAft>
          <a:spcPct val="0"/>
        </a:spcAft>
        <a:buFont typeface="Symbol" panose="05050102010706020507" pitchFamily="18" charset="2"/>
        <a:buChar char="-"/>
        <a:defRPr sz="1800" spc="0" baseline="0">
          <a:solidFill>
            <a:schemeClr val="tx1"/>
          </a:solidFill>
          <a:latin typeface="+mn-lt"/>
          <a:ea typeface="ＭＳ Ｐゴシック" charset="-128"/>
          <a:cs typeface="ＭＳ Ｐゴシック" charset="-128"/>
        </a:defRPr>
      </a:lvl3pPr>
      <a:lvl4pPr marL="717550" indent="-177800" algn="l" rtl="0" eaLnBrk="1" fontAlgn="base" hangingPunct="1">
        <a:lnSpc>
          <a:spcPct val="110000"/>
        </a:lnSpc>
        <a:spcBef>
          <a:spcPct val="0"/>
        </a:spcBef>
        <a:spcAft>
          <a:spcPct val="0"/>
        </a:spcAft>
        <a:buFont typeface="Symbol" panose="05050102010706020507" pitchFamily="18" charset="2"/>
        <a:buChar char="-"/>
        <a:defRPr sz="1800" kern="1200" spc="0" baseline="0">
          <a:solidFill>
            <a:schemeClr val="tx1"/>
          </a:solidFill>
          <a:latin typeface="+mn-lt"/>
          <a:ea typeface="ＭＳ Ｐゴシック" charset="0"/>
          <a:cs typeface="ＭＳ Ｐゴシック" charset="0"/>
        </a:defRPr>
      </a:lvl4pPr>
      <a:lvl5pPr marL="895350" indent="-177800" algn="l" rtl="0" eaLnBrk="1" fontAlgn="base" hangingPunct="1">
        <a:lnSpc>
          <a:spcPct val="110000"/>
        </a:lnSpc>
        <a:spcBef>
          <a:spcPct val="0"/>
        </a:spcBef>
        <a:spcAft>
          <a:spcPct val="0"/>
        </a:spcAft>
        <a:buFont typeface="Symbol" panose="05050102010706020507" pitchFamily="18" charset="2"/>
        <a:buChar char="-"/>
        <a:defRPr sz="1800" kern="1200" spc="0" baseline="0">
          <a:solidFill>
            <a:schemeClr val="tx1"/>
          </a:solidFill>
          <a:latin typeface="+mn-lt"/>
          <a:ea typeface="+mn-ea"/>
          <a:cs typeface="ＭＳ Ｐゴシック" charset="0"/>
        </a:defRPr>
      </a:lvl5pPr>
      <a:lvl6pPr marL="1074738" indent="-179388" algn="l" rtl="0" eaLnBrk="1" fontAlgn="base" hangingPunct="1">
        <a:lnSpc>
          <a:spcPct val="110000"/>
        </a:lnSpc>
        <a:spcBef>
          <a:spcPct val="0"/>
        </a:spcBef>
        <a:spcAft>
          <a:spcPct val="0"/>
        </a:spcAft>
        <a:buFont typeface="Symbol" panose="05050102010706020507" pitchFamily="18" charset="2"/>
        <a:buChar char="-"/>
        <a:defRPr sz="1800">
          <a:solidFill>
            <a:schemeClr val="tx1"/>
          </a:solidFill>
          <a:latin typeface="+mn-lt"/>
          <a:ea typeface="+mn-ea"/>
        </a:defRPr>
      </a:lvl6pPr>
      <a:lvl7pPr marL="1257300" indent="-182563" algn="l" rtl="0" eaLnBrk="1" fontAlgn="base" hangingPunct="1">
        <a:lnSpc>
          <a:spcPct val="110000"/>
        </a:lnSpc>
        <a:spcBef>
          <a:spcPct val="0"/>
        </a:spcBef>
        <a:spcAft>
          <a:spcPct val="0"/>
        </a:spcAft>
        <a:buFont typeface="Symbol" panose="05050102010706020507" pitchFamily="18" charset="2"/>
        <a:buChar char="-"/>
        <a:defRPr sz="1800">
          <a:solidFill>
            <a:schemeClr val="tx1"/>
          </a:solidFill>
          <a:latin typeface="+mn-lt"/>
          <a:ea typeface="+mn-ea"/>
        </a:defRPr>
      </a:lvl7pPr>
      <a:lvl8pPr marL="1436688" indent="-179388" algn="l" rtl="0" eaLnBrk="1" fontAlgn="base" hangingPunct="1">
        <a:lnSpc>
          <a:spcPct val="110000"/>
        </a:lnSpc>
        <a:spcBef>
          <a:spcPct val="0"/>
        </a:spcBef>
        <a:spcAft>
          <a:spcPct val="0"/>
        </a:spcAft>
        <a:buFont typeface="Symbol" panose="05050102010706020507" pitchFamily="18" charset="2"/>
        <a:buChar char="-"/>
        <a:defRPr sz="1800">
          <a:solidFill>
            <a:schemeClr val="tx1"/>
          </a:solidFill>
          <a:latin typeface="+mn-lt"/>
          <a:ea typeface="+mn-ea"/>
        </a:defRPr>
      </a:lvl8pPr>
      <a:lvl9pPr marL="1614488" indent="-177800" algn="l" rtl="0" eaLnBrk="1" fontAlgn="base" hangingPunct="1">
        <a:lnSpc>
          <a:spcPct val="110000"/>
        </a:lnSpc>
        <a:spcBef>
          <a:spcPct val="0"/>
        </a:spcBef>
        <a:spcAft>
          <a:spcPct val="0"/>
        </a:spcAft>
        <a:buFont typeface="Symbol" panose="05050102010706020507" pitchFamily="18" charset="2"/>
        <a:buChar char="-"/>
        <a:defRPr sz="1800">
          <a:solidFill>
            <a:schemeClr val="tx1"/>
          </a:solidFill>
          <a:latin typeface="+mn-lt"/>
          <a:ea typeface="+mn-ea"/>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Rectangle 8"/>
          <p:cNvSpPr>
            <a:spLocks noGrp="1" noChangeArrowheads="1"/>
          </p:cNvSpPr>
          <p:nvPr>
            <p:ph type="title"/>
          </p:nvPr>
        </p:nvSpPr>
        <p:spPr bwMode="auto">
          <a:xfrm>
            <a:off x="2077200" y="291600"/>
            <a:ext cx="6708025" cy="50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0" tIns="0" rIns="0" bIns="0" numCol="1" anchor="t" anchorCtr="0" compatLnSpc="1">
            <a:prstTxWarp prst="textNoShape">
              <a:avLst/>
            </a:prstTxWarp>
          </a:bodyPr>
          <a:lstStyle/>
          <a:p>
            <a:pPr lvl="0"/>
            <a:r>
              <a:rPr lang="de-CH" noProof="0" dirty="0" smtClean="0"/>
              <a:t>Folientitel eingeben</a:t>
            </a:r>
            <a:endParaRPr lang="de-CH" noProof="0" dirty="0"/>
          </a:p>
        </p:txBody>
      </p:sp>
      <p:sp>
        <p:nvSpPr>
          <p:cNvPr id="18" name="Foliennummernplatzhalter 5"/>
          <p:cNvSpPr>
            <a:spLocks noGrp="1"/>
          </p:cNvSpPr>
          <p:nvPr>
            <p:ph type="sldNum" sz="quarter" idx="4"/>
          </p:nvPr>
        </p:nvSpPr>
        <p:spPr>
          <a:xfrm>
            <a:off x="8206312" y="6661150"/>
            <a:ext cx="575742" cy="196850"/>
          </a:xfrm>
          <a:prstGeom prst="rect">
            <a:avLst/>
          </a:prstGeom>
        </p:spPr>
        <p:txBody>
          <a:bodyPr vert="horz" wrap="square" lIns="0" tIns="0" rIns="0" bIns="0" numCol="1" anchor="t" anchorCtr="0" compatLnSpc="1">
            <a:prstTxWarp prst="textNoShape">
              <a:avLst/>
            </a:prstTxWarp>
          </a:bodyPr>
          <a:lstStyle>
            <a:lvl1pPr>
              <a:spcBef>
                <a:spcPct val="0"/>
              </a:spcBef>
              <a:defRPr sz="900" smtClean="0">
                <a:latin typeface="+mn-lt"/>
              </a:defRPr>
            </a:lvl1pPr>
          </a:lstStyle>
          <a:p>
            <a:pPr algn="r">
              <a:defRPr/>
            </a:pPr>
            <a:r>
              <a:rPr lang="de-DE" dirty="0">
                <a:solidFill>
                  <a:srgbClr val="000000"/>
                </a:solidFill>
              </a:rPr>
              <a:t>Seite </a:t>
            </a:r>
            <a:fld id="{EBC07571-3134-BB4B-B83F-1A9FE18D34F3}" type="slidenum">
              <a:rPr lang="de-DE">
                <a:solidFill>
                  <a:srgbClr val="000000"/>
                </a:solidFill>
              </a:rPr>
              <a:pPr algn="r">
                <a:defRPr/>
              </a:pPr>
              <a:t>‹#›</a:t>
            </a:fld>
            <a:endParaRPr lang="de-DE" dirty="0">
              <a:solidFill>
                <a:srgbClr val="000000"/>
              </a:solidFill>
            </a:endParaRPr>
          </a:p>
        </p:txBody>
      </p:sp>
      <p:sp>
        <p:nvSpPr>
          <p:cNvPr id="6" name="Rechteck 12"/>
          <p:cNvSpPr>
            <a:spLocks noChangeArrowheads="1"/>
          </p:cNvSpPr>
          <p:nvPr/>
        </p:nvSpPr>
        <p:spPr bwMode="auto">
          <a:xfrm>
            <a:off x="0" y="1412875"/>
            <a:ext cx="720725" cy="727901"/>
          </a:xfrm>
          <a:prstGeom prst="rect">
            <a:avLst/>
          </a:prstGeom>
          <a:solidFill>
            <a:srgbClr val="B9B9B9"/>
          </a:solidFill>
          <a:ln>
            <a:noFill/>
          </a:ln>
          <a:extLst/>
        </p:spPr>
        <p:txBody>
          <a:bodyPr/>
          <a:lstStyle/>
          <a:p>
            <a:pPr>
              <a:spcBef>
                <a:spcPct val="0"/>
              </a:spcBef>
            </a:pPr>
            <a:endParaRPr lang="de-DE" sz="2400">
              <a:solidFill>
                <a:srgbClr val="000000"/>
              </a:solidFill>
              <a:latin typeface="Times" charset="0"/>
            </a:endParaRPr>
          </a:p>
        </p:txBody>
      </p:sp>
      <p:sp>
        <p:nvSpPr>
          <p:cNvPr id="2" name="Textplatzhalter 1"/>
          <p:cNvSpPr>
            <a:spLocks noGrp="1"/>
          </p:cNvSpPr>
          <p:nvPr>
            <p:ph type="body" idx="1"/>
          </p:nvPr>
        </p:nvSpPr>
        <p:spPr>
          <a:xfrm>
            <a:off x="1042988" y="1341438"/>
            <a:ext cx="7742237" cy="4679951"/>
          </a:xfrm>
          <a:prstGeom prst="rect">
            <a:avLst/>
          </a:prstGeom>
        </p:spPr>
        <p:txBody>
          <a:bodyPr vert="horz" lIns="0" tIns="0" rIns="0" bIns="0" rtlCol="0">
            <a:noAutofit/>
          </a:bodyPr>
          <a:lstStyle/>
          <a:p>
            <a:pPr lvl="0"/>
            <a:r>
              <a:rPr lang="de-CH" dirty="0" smtClean="0"/>
              <a:t>Mastertextformat bearbeiten</a:t>
            </a:r>
          </a:p>
          <a:p>
            <a:pPr lvl="1"/>
            <a:r>
              <a:rPr lang="de-CH" dirty="0" smtClean="0"/>
              <a:t>Zweite Ebene</a:t>
            </a:r>
          </a:p>
          <a:p>
            <a:pPr lvl="2"/>
            <a:r>
              <a:rPr lang="de-CH" dirty="0" smtClean="0"/>
              <a:t>Dritte Ebene</a:t>
            </a:r>
          </a:p>
          <a:p>
            <a:pPr lvl="3"/>
            <a:r>
              <a:rPr lang="de-CH" dirty="0" smtClean="0"/>
              <a:t>Vierte Ebene</a:t>
            </a:r>
          </a:p>
          <a:p>
            <a:pPr lvl="4"/>
            <a:r>
              <a:rPr lang="de-CH" dirty="0" smtClean="0"/>
              <a:t>Fünfte Ebene</a:t>
            </a:r>
          </a:p>
          <a:p>
            <a:pPr lvl="5"/>
            <a:r>
              <a:rPr lang="de-CH" dirty="0" smtClean="0"/>
              <a:t>Sechste Ebene</a:t>
            </a:r>
          </a:p>
          <a:p>
            <a:pPr lvl="6"/>
            <a:r>
              <a:rPr lang="de-CH" dirty="0" smtClean="0"/>
              <a:t>Siebte Ebene</a:t>
            </a:r>
          </a:p>
          <a:p>
            <a:pPr lvl="7"/>
            <a:r>
              <a:rPr lang="de-CH" dirty="0" smtClean="0"/>
              <a:t>Achte Ebene</a:t>
            </a:r>
          </a:p>
          <a:p>
            <a:pPr lvl="8"/>
            <a:r>
              <a:rPr lang="de-CH" dirty="0" smtClean="0"/>
              <a:t>Neunte Ebene</a:t>
            </a:r>
          </a:p>
        </p:txBody>
      </p:sp>
      <p:pic>
        <p:nvPicPr>
          <p:cNvPr id="8" name="Bild 14" descr="PSI-Logo_narrow_30k.eps"/>
          <p:cNvPicPr>
            <a:picLocks noChangeAspect="1"/>
          </p:cNvPicPr>
          <p:nvPr/>
        </p:nvPicPr>
        <p:blipFill>
          <a:blip r:embed="rId13" cstate="print">
            <a:extLst>
              <a:ext uri="{28A0092B-C50C-407E-A947-70E740481C1C}">
                <a14:useLocalDpi xmlns:a14="http://schemas.microsoft.com/office/drawing/2010/main"/>
              </a:ext>
            </a:extLst>
          </a:blip>
          <a:srcRect/>
          <a:stretch>
            <a:fillRect/>
          </a:stretch>
        </p:blipFill>
        <p:spPr bwMode="auto">
          <a:xfrm>
            <a:off x="812800" y="285750"/>
            <a:ext cx="1016000"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95902100"/>
      </p:ext>
    </p:extLst>
  </p:cSld>
  <p:clrMap bg1="lt1" tx1="dk1" bg2="lt2" tx2="dk2" accent1="accent1" accent2="accent2" accent3="accent3" accent4="accent4" accent5="accent5" accent6="accent6" hlink="hlink" folHlink="folHlink"/>
  <p:sldLayoutIdLst>
    <p:sldLayoutId id="2147483982" r:id="rId1"/>
    <p:sldLayoutId id="2147483983" r:id="rId2"/>
    <p:sldLayoutId id="2147483984" r:id="rId3"/>
    <p:sldLayoutId id="2147483985" r:id="rId4"/>
    <p:sldLayoutId id="2147483986" r:id="rId5"/>
    <p:sldLayoutId id="2147483987" r:id="rId6"/>
    <p:sldLayoutId id="2147483988" r:id="rId7"/>
    <p:sldLayoutId id="2147483989" r:id="rId8"/>
    <p:sldLayoutId id="2147483990" r:id="rId9"/>
    <p:sldLayoutId id="2147483991" r:id="rId10"/>
    <p:sldLayoutId id="2147483992" r:id="rId11"/>
  </p:sldLayoutIdLst>
  <p:transition spd="med"/>
  <p:timing>
    <p:tnLst>
      <p:par>
        <p:cTn id="1" dur="indefinite" restart="never" nodeType="tmRoot"/>
      </p:par>
    </p:tnLst>
  </p:timing>
  <p:hf hdr="0"/>
  <p:txStyles>
    <p:titleStyle>
      <a:lvl1pPr algn="l" rtl="0" eaLnBrk="1" fontAlgn="base" hangingPunct="1">
        <a:spcBef>
          <a:spcPct val="0"/>
        </a:spcBef>
        <a:spcAft>
          <a:spcPct val="0"/>
        </a:spcAft>
        <a:defRPr sz="2500" kern="1000" spc="0">
          <a:solidFill>
            <a:srgbClr val="686868"/>
          </a:solidFill>
          <a:latin typeface="+mj-lt"/>
          <a:ea typeface="+mj-ea"/>
          <a:cs typeface="+mj-cs"/>
        </a:defRPr>
      </a:lvl1pPr>
      <a:lvl2pPr algn="l" rtl="0" eaLnBrk="1" fontAlgn="base" hangingPunct="1">
        <a:spcBef>
          <a:spcPct val="0"/>
        </a:spcBef>
        <a:spcAft>
          <a:spcPct val="0"/>
        </a:spcAft>
        <a:defRPr sz="2500">
          <a:solidFill>
            <a:srgbClr val="505150"/>
          </a:solidFill>
          <a:latin typeface="Georgia" charset="0"/>
          <a:ea typeface="ヒラギノ角ゴ Pro W3" pitchFamily="-108" charset="-128"/>
          <a:cs typeface="ヒラギノ角ゴ Pro W3" pitchFamily="-108" charset="-128"/>
        </a:defRPr>
      </a:lvl2pPr>
      <a:lvl3pPr algn="l" rtl="0" eaLnBrk="1" fontAlgn="base" hangingPunct="1">
        <a:spcBef>
          <a:spcPct val="0"/>
        </a:spcBef>
        <a:spcAft>
          <a:spcPct val="0"/>
        </a:spcAft>
        <a:defRPr sz="2500">
          <a:solidFill>
            <a:srgbClr val="505150"/>
          </a:solidFill>
          <a:latin typeface="Georgia" charset="0"/>
          <a:ea typeface="ヒラギノ角ゴ Pro W3" pitchFamily="-108" charset="-128"/>
          <a:cs typeface="ヒラギノ角ゴ Pro W3" pitchFamily="-108" charset="-128"/>
        </a:defRPr>
      </a:lvl3pPr>
      <a:lvl4pPr algn="l" rtl="0" eaLnBrk="1" fontAlgn="base" hangingPunct="1">
        <a:spcBef>
          <a:spcPct val="0"/>
        </a:spcBef>
        <a:spcAft>
          <a:spcPct val="0"/>
        </a:spcAft>
        <a:defRPr sz="2500">
          <a:solidFill>
            <a:srgbClr val="505150"/>
          </a:solidFill>
          <a:latin typeface="Georgia" charset="0"/>
          <a:ea typeface="ヒラギノ角ゴ Pro W3" pitchFamily="-108" charset="-128"/>
          <a:cs typeface="ヒラギノ角ゴ Pro W3" pitchFamily="-108" charset="-128"/>
        </a:defRPr>
      </a:lvl4pPr>
      <a:lvl5pPr algn="l" rtl="0" eaLnBrk="1" fontAlgn="base" hangingPunct="1">
        <a:spcBef>
          <a:spcPct val="0"/>
        </a:spcBef>
        <a:spcAft>
          <a:spcPct val="0"/>
        </a:spcAft>
        <a:defRPr sz="2500">
          <a:solidFill>
            <a:srgbClr val="505150"/>
          </a:solidFill>
          <a:latin typeface="Georgia" charset="0"/>
          <a:ea typeface="ヒラギノ角ゴ Pro W3" pitchFamily="-108" charset="-128"/>
          <a:cs typeface="ヒラギノ角ゴ Pro W3" pitchFamily="-108" charset="-128"/>
        </a:defRPr>
      </a:lvl5pPr>
      <a:lvl6pPr marL="457200" algn="l" rtl="0" eaLnBrk="1" fontAlgn="base" hangingPunct="1">
        <a:spcBef>
          <a:spcPct val="0"/>
        </a:spcBef>
        <a:spcAft>
          <a:spcPct val="0"/>
        </a:spcAft>
        <a:defRPr sz="3200" b="1">
          <a:solidFill>
            <a:schemeClr val="tx2"/>
          </a:solidFill>
          <a:latin typeface="Arial Narrow" pitchFamily="34" charset="0"/>
        </a:defRPr>
      </a:lvl6pPr>
      <a:lvl7pPr marL="914400" algn="l" rtl="0" eaLnBrk="1" fontAlgn="base" hangingPunct="1">
        <a:spcBef>
          <a:spcPct val="0"/>
        </a:spcBef>
        <a:spcAft>
          <a:spcPct val="0"/>
        </a:spcAft>
        <a:defRPr sz="3200" b="1">
          <a:solidFill>
            <a:schemeClr val="tx2"/>
          </a:solidFill>
          <a:latin typeface="Arial Narrow" pitchFamily="34" charset="0"/>
        </a:defRPr>
      </a:lvl7pPr>
      <a:lvl8pPr marL="1371600" algn="l" rtl="0" eaLnBrk="1" fontAlgn="base" hangingPunct="1">
        <a:spcBef>
          <a:spcPct val="0"/>
        </a:spcBef>
        <a:spcAft>
          <a:spcPct val="0"/>
        </a:spcAft>
        <a:defRPr sz="3200" b="1">
          <a:solidFill>
            <a:schemeClr val="tx2"/>
          </a:solidFill>
          <a:latin typeface="Arial Narrow" pitchFamily="34" charset="0"/>
        </a:defRPr>
      </a:lvl8pPr>
      <a:lvl9pPr marL="1828800" algn="l" rtl="0" eaLnBrk="1" fontAlgn="base" hangingPunct="1">
        <a:spcBef>
          <a:spcPct val="0"/>
        </a:spcBef>
        <a:spcAft>
          <a:spcPct val="0"/>
        </a:spcAft>
        <a:defRPr sz="3200" b="1">
          <a:solidFill>
            <a:schemeClr val="tx2"/>
          </a:solidFill>
          <a:latin typeface="Arial Narrow" pitchFamily="34" charset="0"/>
        </a:defRPr>
      </a:lvl9pPr>
    </p:titleStyle>
    <p:bodyStyle>
      <a:lvl1pPr marL="177800" indent="-177800" algn="l" rtl="0" eaLnBrk="1" fontAlgn="base" hangingPunct="1">
        <a:lnSpc>
          <a:spcPct val="110000"/>
        </a:lnSpc>
        <a:spcBef>
          <a:spcPct val="0"/>
        </a:spcBef>
        <a:spcAft>
          <a:spcPct val="0"/>
        </a:spcAft>
        <a:buClr>
          <a:schemeClr val="tx1"/>
        </a:buClr>
        <a:buFont typeface="Arial" panose="020B0604020202020204" pitchFamily="34" charset="0"/>
        <a:buChar char="•"/>
        <a:defRPr sz="1800" kern="1200" spc="0" baseline="0">
          <a:solidFill>
            <a:schemeClr val="tx1"/>
          </a:solidFill>
          <a:latin typeface="+mn-lt"/>
          <a:ea typeface="+mn-ea"/>
          <a:cs typeface="+mn-cs"/>
        </a:defRPr>
      </a:lvl1pPr>
      <a:lvl2pPr marL="355600" indent="-177800" algn="l" rtl="0" eaLnBrk="1" fontAlgn="base" hangingPunct="1">
        <a:lnSpc>
          <a:spcPct val="110000"/>
        </a:lnSpc>
        <a:spcBef>
          <a:spcPct val="0"/>
        </a:spcBef>
        <a:spcAft>
          <a:spcPct val="0"/>
        </a:spcAft>
        <a:buClr>
          <a:schemeClr val="tx1"/>
        </a:buClr>
        <a:buSzPct val="100000"/>
        <a:buFont typeface="Symbol" panose="05050102010706020507" pitchFamily="18" charset="2"/>
        <a:buChar char="-"/>
        <a:defRPr sz="1800" kern="1200" spc="0" baseline="0">
          <a:solidFill>
            <a:schemeClr val="tx1"/>
          </a:solidFill>
          <a:latin typeface="+mn-lt"/>
          <a:ea typeface="+mn-ea"/>
          <a:cs typeface="+mn-cs"/>
        </a:defRPr>
      </a:lvl2pPr>
      <a:lvl3pPr marL="355600" indent="184150" algn="l" rtl="0" eaLnBrk="1" fontAlgn="base" hangingPunct="1">
        <a:lnSpc>
          <a:spcPct val="110000"/>
        </a:lnSpc>
        <a:spcBef>
          <a:spcPct val="0"/>
        </a:spcBef>
        <a:spcAft>
          <a:spcPct val="0"/>
        </a:spcAft>
        <a:buFont typeface="Symbol" panose="05050102010706020507" pitchFamily="18" charset="2"/>
        <a:buChar char="-"/>
        <a:defRPr sz="1800" spc="0" baseline="0">
          <a:solidFill>
            <a:schemeClr val="tx1"/>
          </a:solidFill>
          <a:latin typeface="+mn-lt"/>
          <a:ea typeface="ＭＳ Ｐゴシック" charset="-128"/>
          <a:cs typeface="ＭＳ Ｐゴシック" charset="-128"/>
        </a:defRPr>
      </a:lvl3pPr>
      <a:lvl4pPr marL="717550" indent="-177800" algn="l" rtl="0" eaLnBrk="1" fontAlgn="base" hangingPunct="1">
        <a:lnSpc>
          <a:spcPct val="110000"/>
        </a:lnSpc>
        <a:spcBef>
          <a:spcPct val="0"/>
        </a:spcBef>
        <a:spcAft>
          <a:spcPct val="0"/>
        </a:spcAft>
        <a:buFont typeface="Symbol" panose="05050102010706020507" pitchFamily="18" charset="2"/>
        <a:buChar char="-"/>
        <a:defRPr sz="1800" kern="1200" spc="0" baseline="0">
          <a:solidFill>
            <a:schemeClr val="tx1"/>
          </a:solidFill>
          <a:latin typeface="+mn-lt"/>
          <a:ea typeface="ＭＳ Ｐゴシック" charset="0"/>
          <a:cs typeface="ＭＳ Ｐゴシック" charset="0"/>
        </a:defRPr>
      </a:lvl4pPr>
      <a:lvl5pPr marL="895350" indent="-177800" algn="l" rtl="0" eaLnBrk="1" fontAlgn="base" hangingPunct="1">
        <a:lnSpc>
          <a:spcPct val="110000"/>
        </a:lnSpc>
        <a:spcBef>
          <a:spcPct val="0"/>
        </a:spcBef>
        <a:spcAft>
          <a:spcPct val="0"/>
        </a:spcAft>
        <a:buFont typeface="Symbol" panose="05050102010706020507" pitchFamily="18" charset="2"/>
        <a:buChar char="-"/>
        <a:defRPr sz="1800" kern="1200" spc="0" baseline="0">
          <a:solidFill>
            <a:schemeClr val="tx1"/>
          </a:solidFill>
          <a:latin typeface="+mn-lt"/>
          <a:ea typeface="+mn-ea"/>
          <a:cs typeface="ＭＳ Ｐゴシック" charset="0"/>
        </a:defRPr>
      </a:lvl5pPr>
      <a:lvl6pPr marL="1074738" indent="-179388" algn="l" rtl="0" eaLnBrk="1" fontAlgn="base" hangingPunct="1">
        <a:lnSpc>
          <a:spcPct val="110000"/>
        </a:lnSpc>
        <a:spcBef>
          <a:spcPct val="0"/>
        </a:spcBef>
        <a:spcAft>
          <a:spcPct val="0"/>
        </a:spcAft>
        <a:buFont typeface="Symbol" panose="05050102010706020507" pitchFamily="18" charset="2"/>
        <a:buChar char="-"/>
        <a:defRPr sz="1800">
          <a:solidFill>
            <a:schemeClr val="tx1"/>
          </a:solidFill>
          <a:latin typeface="+mn-lt"/>
          <a:ea typeface="+mn-ea"/>
        </a:defRPr>
      </a:lvl6pPr>
      <a:lvl7pPr marL="1257300" indent="-182563" algn="l" rtl="0" eaLnBrk="1" fontAlgn="base" hangingPunct="1">
        <a:lnSpc>
          <a:spcPct val="110000"/>
        </a:lnSpc>
        <a:spcBef>
          <a:spcPct val="0"/>
        </a:spcBef>
        <a:spcAft>
          <a:spcPct val="0"/>
        </a:spcAft>
        <a:buFont typeface="Symbol" panose="05050102010706020507" pitchFamily="18" charset="2"/>
        <a:buChar char="-"/>
        <a:defRPr sz="1800">
          <a:solidFill>
            <a:schemeClr val="tx1"/>
          </a:solidFill>
          <a:latin typeface="+mn-lt"/>
          <a:ea typeface="+mn-ea"/>
        </a:defRPr>
      </a:lvl7pPr>
      <a:lvl8pPr marL="1436688" indent="-179388" algn="l" rtl="0" eaLnBrk="1" fontAlgn="base" hangingPunct="1">
        <a:lnSpc>
          <a:spcPct val="110000"/>
        </a:lnSpc>
        <a:spcBef>
          <a:spcPct val="0"/>
        </a:spcBef>
        <a:spcAft>
          <a:spcPct val="0"/>
        </a:spcAft>
        <a:buFont typeface="Symbol" panose="05050102010706020507" pitchFamily="18" charset="2"/>
        <a:buChar char="-"/>
        <a:defRPr sz="1800">
          <a:solidFill>
            <a:schemeClr val="tx1"/>
          </a:solidFill>
          <a:latin typeface="+mn-lt"/>
          <a:ea typeface="+mn-ea"/>
        </a:defRPr>
      </a:lvl8pPr>
      <a:lvl9pPr marL="1614488" indent="-177800" algn="l" rtl="0" eaLnBrk="1" fontAlgn="base" hangingPunct="1">
        <a:lnSpc>
          <a:spcPct val="110000"/>
        </a:lnSpc>
        <a:spcBef>
          <a:spcPct val="0"/>
        </a:spcBef>
        <a:spcAft>
          <a:spcPct val="0"/>
        </a:spcAft>
        <a:buFont typeface="Symbol" panose="05050102010706020507" pitchFamily="18" charset="2"/>
        <a:buChar char="-"/>
        <a:defRPr sz="1800">
          <a:solidFill>
            <a:schemeClr val="tx1"/>
          </a:solidFill>
          <a:latin typeface="+mn-lt"/>
          <a:ea typeface="+mn-ea"/>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s://docs.google.com/forms/d/e/1FAIpQLSd3p0TvXy4p8_ty3nsPYp4nhtKfVuTq4SmmvKHGwlxVjLS2iw/viewform?vc=0&amp;c=0&amp;w=1&amp;usp=mail_form_link" TargetMode="Externa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3" Type="http://schemas.openxmlformats.org/officeDocument/2006/relationships/hyperlink" Target="https://discovery.psi.ch/help/ingestManual" TargetMode="External"/><Relationship Id="rId2" Type="http://schemas.openxmlformats.org/officeDocument/2006/relationships/image" Target="../media/image5.png"/><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3" Type="http://schemas.openxmlformats.org/officeDocument/2006/relationships/hyperlink" Target="https://www.psi.ch/science/psi-data-policy" TargetMode="External"/><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hyperlink" Target="https://discovery.psi.ch/help/ingestManual" TargetMode="Externa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0.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a:xfrm>
            <a:off x="814387" y="4572001"/>
            <a:ext cx="7969249" cy="1090800"/>
          </a:xfrm>
        </p:spPr>
        <p:txBody>
          <a:bodyPr/>
          <a:lstStyle/>
          <a:p>
            <a:r>
              <a:rPr lang="en-US" dirty="0" smtClean="0"/>
              <a:t>Data Catalog for Scientific Data: How to get started</a:t>
            </a:r>
            <a:endParaRPr lang="de-DE" dirty="0"/>
          </a:p>
        </p:txBody>
      </p:sp>
      <p:sp>
        <p:nvSpPr>
          <p:cNvPr id="6" name="Untertitel 5"/>
          <p:cNvSpPr>
            <a:spLocks noGrp="1"/>
          </p:cNvSpPr>
          <p:nvPr>
            <p:ph type="subTitle" sz="quarter" idx="1"/>
          </p:nvPr>
        </p:nvSpPr>
        <p:spPr/>
        <p:txBody>
          <a:bodyPr/>
          <a:lstStyle/>
          <a:p>
            <a:r>
              <a:rPr lang="en-GB" dirty="0" smtClean="0"/>
              <a:t>Data </a:t>
            </a:r>
            <a:r>
              <a:rPr lang="en-GB" dirty="0" err="1" smtClean="0"/>
              <a:t>catalog</a:t>
            </a:r>
            <a:r>
              <a:rPr lang="en-GB" dirty="0" smtClean="0"/>
              <a:t>/Archive team </a:t>
            </a:r>
            <a:r>
              <a:rPr lang="en-GB" dirty="0"/>
              <a:t>::  Paul </a:t>
            </a:r>
            <a:r>
              <a:rPr lang="en-GB" dirty="0" err="1"/>
              <a:t>Scherrer</a:t>
            </a:r>
            <a:r>
              <a:rPr lang="en-GB" dirty="0"/>
              <a:t> </a:t>
            </a:r>
            <a:r>
              <a:rPr lang="en-GB" dirty="0" err="1" smtClean="0"/>
              <a:t>Institut</a:t>
            </a:r>
            <a:r>
              <a:rPr lang="en-GB" dirty="0" smtClean="0"/>
              <a:t> :: Photon Science Department</a:t>
            </a:r>
            <a:endParaRPr lang="en-GB" dirty="0"/>
          </a:p>
        </p:txBody>
      </p:sp>
      <p:sp>
        <p:nvSpPr>
          <p:cNvPr id="7" name="Textfeld 6"/>
          <p:cNvSpPr txBox="1"/>
          <p:nvPr/>
        </p:nvSpPr>
        <p:spPr>
          <a:xfrm>
            <a:off x="814387" y="5662800"/>
            <a:ext cx="6853957" cy="504056"/>
          </a:xfrm>
          <a:prstGeom prst="rect">
            <a:avLst/>
          </a:prstGeom>
          <a:noFill/>
        </p:spPr>
        <p:txBody>
          <a:bodyPr wrap="square" lIns="0" tIns="0" rIns="0" bIns="0" rtlCol="0">
            <a:noAutofit/>
          </a:bodyPr>
          <a:lstStyle/>
          <a:p>
            <a:pPr>
              <a:lnSpc>
                <a:spcPct val="110000"/>
              </a:lnSpc>
              <a:spcBef>
                <a:spcPts val="0"/>
              </a:spcBef>
            </a:pPr>
            <a:r>
              <a:rPr lang="en-US" sz="1800" b="1" dirty="0" smtClean="0">
                <a:solidFill>
                  <a:srgbClr val="969696"/>
                </a:solidFill>
                <a:latin typeface="+mn-lt"/>
              </a:rPr>
              <a:t>June 2019</a:t>
            </a:r>
            <a:endParaRPr lang="en-GB" sz="1800" b="1" dirty="0">
              <a:solidFill>
                <a:srgbClr val="969696"/>
              </a:solidFill>
              <a:latin typeface="+mn-lt"/>
            </a:endParaRPr>
          </a:p>
        </p:txBody>
      </p:sp>
    </p:spTree>
    <p:extLst>
      <p:ext uri="{BB962C8B-B14F-4D97-AF65-F5344CB8AC3E}">
        <p14:creationId xmlns:p14="http://schemas.microsoft.com/office/powerpoint/2010/main" val="2759519946"/>
      </p:ext>
    </p:extLst>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3"/>
          </p:nvPr>
        </p:nvSpPr>
        <p:spPr/>
        <p:txBody>
          <a:bodyPr/>
          <a:lstStyle/>
          <a:p>
            <a:r>
              <a:rPr lang="en-US" dirty="0"/>
              <a:t>Answer </a:t>
            </a:r>
            <a:r>
              <a:rPr lang="en-US" dirty="0" smtClean="0"/>
              <a:t>questionnaire (needed for rollout planning)</a:t>
            </a:r>
          </a:p>
          <a:p>
            <a:pPr lvl="1"/>
            <a:r>
              <a:rPr lang="en-US" dirty="0" smtClean="0">
                <a:hlinkClick r:id="rId2"/>
              </a:rPr>
              <a:t>https</a:t>
            </a:r>
            <a:r>
              <a:rPr lang="en-US" dirty="0">
                <a:hlinkClick r:id="rId2"/>
              </a:rPr>
              <a:t>://</a:t>
            </a:r>
            <a:r>
              <a:rPr lang="en-US" dirty="0" smtClean="0">
                <a:hlinkClick r:id="rId2"/>
              </a:rPr>
              <a:t>docs.google.com/forms/d/e/1FAIpQLSd3p0TvXy4p8_ty3nsPYp4nhtKfVuTq4SmmvKHGwlxVjLS2iw/viewform?vc=0&amp;c=0&amp;w=1&amp;usp=mail_form_link</a:t>
            </a:r>
            <a:endParaRPr lang="en-US" dirty="0" smtClean="0"/>
          </a:p>
          <a:p>
            <a:pPr lvl="1"/>
            <a:r>
              <a:rPr lang="en-US" dirty="0" smtClean="0"/>
              <a:t> e.g. to define contact persons, suitable dates for first ingest test, automation requirements at beamline </a:t>
            </a:r>
            <a:r>
              <a:rPr lang="en-US" dirty="0" err="1" smtClean="0"/>
              <a:t>etc</a:t>
            </a:r>
            <a:endParaRPr lang="de-CH" dirty="0" smtClean="0"/>
          </a:p>
          <a:p>
            <a:endParaRPr lang="en-US" dirty="0" smtClean="0"/>
          </a:p>
          <a:p>
            <a:r>
              <a:rPr lang="en-US" dirty="0" smtClean="0"/>
              <a:t>Discuss with your colleagues </a:t>
            </a:r>
          </a:p>
          <a:p>
            <a:pPr lvl="1"/>
            <a:r>
              <a:rPr lang="en-US" dirty="0" smtClean="0"/>
              <a:t>if you want to ingest historic data as well</a:t>
            </a:r>
          </a:p>
          <a:p>
            <a:pPr lvl="2"/>
            <a:r>
              <a:rPr lang="en-US" dirty="0" smtClean="0"/>
              <a:t>data migration of data still on disk</a:t>
            </a:r>
          </a:p>
          <a:p>
            <a:pPr lvl="2"/>
            <a:r>
              <a:rPr lang="en-US" dirty="0"/>
              <a:t>d</a:t>
            </a:r>
            <a:r>
              <a:rPr lang="en-US" dirty="0" smtClean="0"/>
              <a:t>ata migration from old archive will be treated as a dedicated project</a:t>
            </a:r>
          </a:p>
          <a:p>
            <a:pPr lvl="1"/>
            <a:r>
              <a:rPr lang="en-US" dirty="0" smtClean="0"/>
              <a:t>Discuss which of the newly created data should be ingested to the data catalog and at what time (directly after data taking ? Automatically or manually ?)</a:t>
            </a:r>
          </a:p>
          <a:p>
            <a:pPr lvl="1"/>
            <a:r>
              <a:rPr lang="en-US" dirty="0" smtClean="0"/>
              <a:t>Get in contact with us (</a:t>
            </a:r>
            <a:r>
              <a:rPr lang="en-US" dirty="0"/>
              <a:t> </a:t>
            </a:r>
            <a:r>
              <a:rPr lang="en-US" dirty="0" smtClean="0"/>
              <a:t>via datacatalog@psi.ch, currently Luke Gorman, Peter Huesser, Edgar Barabas, Stephan Egli)</a:t>
            </a:r>
          </a:p>
        </p:txBody>
      </p:sp>
      <p:sp>
        <p:nvSpPr>
          <p:cNvPr id="3" name="Title 2"/>
          <p:cNvSpPr>
            <a:spLocks noGrp="1"/>
          </p:cNvSpPr>
          <p:nvPr>
            <p:ph type="title"/>
          </p:nvPr>
        </p:nvSpPr>
        <p:spPr/>
        <p:txBody>
          <a:bodyPr/>
          <a:lstStyle/>
          <a:p>
            <a:r>
              <a:rPr lang="en-US" dirty="0" smtClean="0"/>
              <a:t>Next steps</a:t>
            </a:r>
            <a:endParaRPr lang="de-CH" dirty="0"/>
          </a:p>
        </p:txBody>
      </p:sp>
      <p:sp>
        <p:nvSpPr>
          <p:cNvPr id="4" name="Slide Number Placeholder 3"/>
          <p:cNvSpPr>
            <a:spLocks noGrp="1"/>
          </p:cNvSpPr>
          <p:nvPr>
            <p:ph type="sldNum" sz="quarter" idx="16"/>
          </p:nvPr>
        </p:nvSpPr>
        <p:spPr/>
        <p:txBody>
          <a:bodyPr/>
          <a:lstStyle/>
          <a:p>
            <a:pPr algn="r">
              <a:defRPr/>
            </a:pPr>
            <a:r>
              <a:rPr lang="de-DE" smtClean="0">
                <a:solidFill>
                  <a:srgbClr val="000000"/>
                </a:solidFill>
              </a:rPr>
              <a:t>Seite </a:t>
            </a:r>
            <a:fld id="{EBC07571-3134-BB4B-B83F-1A9FE18D34F3}" type="slidenum">
              <a:rPr lang="de-DE" smtClean="0">
                <a:solidFill>
                  <a:srgbClr val="000000"/>
                </a:solidFill>
              </a:rPr>
              <a:pPr algn="r">
                <a:defRPr/>
              </a:pPr>
              <a:t>10</a:t>
            </a:fld>
            <a:endParaRPr lang="de-DE" dirty="0">
              <a:solidFill>
                <a:srgbClr val="000000"/>
              </a:solidFill>
            </a:endParaRPr>
          </a:p>
        </p:txBody>
      </p:sp>
    </p:spTree>
    <p:extLst>
      <p:ext uri="{BB962C8B-B14F-4D97-AF65-F5344CB8AC3E}">
        <p14:creationId xmlns:p14="http://schemas.microsoft.com/office/powerpoint/2010/main" val="715304148"/>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3"/>
          </p:nvPr>
        </p:nvSpPr>
        <p:spPr/>
        <p:txBody>
          <a:bodyPr/>
          <a:lstStyle/>
          <a:p>
            <a:endParaRPr lang="de-CH" dirty="0"/>
          </a:p>
        </p:txBody>
      </p:sp>
      <p:sp>
        <p:nvSpPr>
          <p:cNvPr id="3" name="Title 2"/>
          <p:cNvSpPr>
            <a:spLocks noGrp="1"/>
          </p:cNvSpPr>
          <p:nvPr>
            <p:ph type="title"/>
          </p:nvPr>
        </p:nvSpPr>
        <p:spPr/>
        <p:txBody>
          <a:bodyPr/>
          <a:lstStyle/>
          <a:p>
            <a:r>
              <a:rPr lang="en-US" dirty="0" smtClean="0"/>
              <a:t>Begin of Additional Material</a:t>
            </a:r>
            <a:endParaRPr lang="de-CH" dirty="0"/>
          </a:p>
        </p:txBody>
      </p:sp>
      <p:sp>
        <p:nvSpPr>
          <p:cNvPr id="4" name="Slide Number Placeholder 3"/>
          <p:cNvSpPr>
            <a:spLocks noGrp="1"/>
          </p:cNvSpPr>
          <p:nvPr>
            <p:ph type="sldNum" sz="quarter" idx="16"/>
          </p:nvPr>
        </p:nvSpPr>
        <p:spPr/>
        <p:txBody>
          <a:bodyPr/>
          <a:lstStyle/>
          <a:p>
            <a:pPr algn="r">
              <a:defRPr/>
            </a:pPr>
            <a:r>
              <a:rPr lang="de-DE" smtClean="0">
                <a:solidFill>
                  <a:srgbClr val="000000"/>
                </a:solidFill>
              </a:rPr>
              <a:t>Seite </a:t>
            </a:r>
            <a:fld id="{EBC07571-3134-BB4B-B83F-1A9FE18D34F3}" type="slidenum">
              <a:rPr lang="de-DE" smtClean="0">
                <a:solidFill>
                  <a:srgbClr val="000000"/>
                </a:solidFill>
              </a:rPr>
              <a:pPr algn="r">
                <a:defRPr/>
              </a:pPr>
              <a:t>11</a:t>
            </a:fld>
            <a:endParaRPr lang="de-DE" dirty="0">
              <a:solidFill>
                <a:srgbClr val="000000"/>
              </a:solidFill>
            </a:endParaRPr>
          </a:p>
        </p:txBody>
      </p:sp>
    </p:spTree>
    <p:extLst>
      <p:ext uri="{BB962C8B-B14F-4D97-AF65-F5344CB8AC3E}">
        <p14:creationId xmlns:p14="http://schemas.microsoft.com/office/powerpoint/2010/main" val="1624280670"/>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a:t>
            </a:r>
            <a:r>
              <a:rPr lang="en-US" dirty="0" err="1" smtClean="0"/>
              <a:t>SciCat</a:t>
            </a:r>
            <a:endParaRPr lang="en-US" dirty="0"/>
          </a:p>
        </p:txBody>
      </p:sp>
      <p:sp>
        <p:nvSpPr>
          <p:cNvPr id="3" name="Slide Number Placeholder 2"/>
          <p:cNvSpPr>
            <a:spLocks noGrp="1"/>
          </p:cNvSpPr>
          <p:nvPr>
            <p:ph type="sldNum" sz="quarter" idx="16"/>
          </p:nvPr>
        </p:nvSpPr>
        <p:spPr/>
        <p:txBody>
          <a:bodyPr/>
          <a:lstStyle/>
          <a:p>
            <a:pPr algn="r">
              <a:defRPr/>
            </a:pPr>
            <a:r>
              <a:rPr lang="de-DE" smtClean="0">
                <a:solidFill>
                  <a:srgbClr val="000000"/>
                </a:solidFill>
              </a:rPr>
              <a:t>Seite </a:t>
            </a:r>
            <a:fld id="{EBC07571-3134-BB4B-B83F-1A9FE18D34F3}" type="slidenum">
              <a:rPr lang="de-DE" smtClean="0">
                <a:solidFill>
                  <a:srgbClr val="000000"/>
                </a:solidFill>
              </a:rPr>
              <a:pPr algn="r">
                <a:defRPr/>
              </a:pPr>
              <a:t>12</a:t>
            </a:fld>
            <a:endParaRPr lang="de-DE" dirty="0">
              <a:solidFill>
                <a:srgbClr val="000000"/>
              </a:solidFill>
            </a:endParaRPr>
          </a:p>
        </p:txBody>
      </p:sp>
      <p:sp>
        <p:nvSpPr>
          <p:cNvPr id="4" name="Content Placeholder 3"/>
          <p:cNvSpPr>
            <a:spLocks noGrp="1"/>
          </p:cNvSpPr>
          <p:nvPr>
            <p:ph sz="quarter" idx="13"/>
          </p:nvPr>
        </p:nvSpPr>
        <p:spPr/>
        <p:txBody>
          <a:bodyPr/>
          <a:lstStyle/>
          <a:p>
            <a:r>
              <a:rPr lang="en-US" dirty="0"/>
              <a:t>A collaboration between PSI, ESS </a:t>
            </a:r>
            <a:r>
              <a:rPr lang="en-US" dirty="0" smtClean="0"/>
              <a:t>European Spallation Source and </a:t>
            </a:r>
            <a:r>
              <a:rPr lang="en-US" dirty="0" err="1" smtClean="0"/>
              <a:t>MaxIV</a:t>
            </a:r>
            <a:r>
              <a:rPr lang="en-US" dirty="0" smtClean="0"/>
              <a:t> Swedish Synchrotron Lab </a:t>
            </a:r>
            <a:r>
              <a:rPr lang="en-US" dirty="0"/>
              <a:t>to create a </a:t>
            </a:r>
            <a:r>
              <a:rPr lang="en-US" dirty="0" smtClean="0"/>
              <a:t>data catalog </a:t>
            </a:r>
            <a:r>
              <a:rPr lang="en-US" dirty="0"/>
              <a:t>management system for scientific data</a:t>
            </a:r>
          </a:p>
          <a:p>
            <a:r>
              <a:rPr lang="en-US" dirty="0"/>
              <a:t>Aims to support the management of the whole data lifecycle</a:t>
            </a:r>
          </a:p>
          <a:p>
            <a:r>
              <a:rPr lang="en-US" dirty="0" smtClean="0"/>
              <a:t>Common </a:t>
            </a:r>
            <a:r>
              <a:rPr lang="en-US" dirty="0"/>
              <a:t>Codebase with </a:t>
            </a:r>
            <a:r>
              <a:rPr lang="en-US" dirty="0" err="1"/>
              <a:t>Gitflow</a:t>
            </a:r>
            <a:r>
              <a:rPr lang="en-US" dirty="0"/>
              <a:t> based development workflows</a:t>
            </a:r>
          </a:p>
          <a:p>
            <a:r>
              <a:rPr lang="en-US" dirty="0"/>
              <a:t>Open source (https://github.com/scicatproject)</a:t>
            </a:r>
          </a:p>
          <a:p>
            <a:r>
              <a:rPr lang="en-US" dirty="0"/>
              <a:t>Modular design to cope with evolving requirements from scientists</a:t>
            </a:r>
          </a:p>
          <a:p>
            <a:r>
              <a:rPr lang="en-US" dirty="0"/>
              <a:t>Technical architecture based on </a:t>
            </a:r>
            <a:r>
              <a:rPr lang="en-US" dirty="0" err="1"/>
              <a:t>Microservices</a:t>
            </a:r>
            <a:r>
              <a:rPr lang="en-US" dirty="0"/>
              <a:t> with the latest </a:t>
            </a:r>
            <a:r>
              <a:rPr lang="en-US" dirty="0" smtClean="0"/>
              <a:t>web technologies</a:t>
            </a:r>
            <a:endParaRPr lang="en-US" dirty="0"/>
          </a:p>
        </p:txBody>
      </p:sp>
    </p:spTree>
    <p:extLst>
      <p:ext uri="{BB962C8B-B14F-4D97-AF65-F5344CB8AC3E}">
        <p14:creationId xmlns:p14="http://schemas.microsoft.com/office/powerpoint/2010/main" val="1218209772"/>
      </p:ext>
    </p:extLst>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Bigger </a:t>
            </a:r>
            <a:r>
              <a:rPr lang="en-US" dirty="0" err="1" smtClean="0"/>
              <a:t>Picture:Data</a:t>
            </a:r>
            <a:r>
              <a:rPr lang="en-US" dirty="0" smtClean="0"/>
              <a:t> Lifecycle Management</a:t>
            </a:r>
            <a:endParaRPr lang="en-US" dirty="0"/>
          </a:p>
        </p:txBody>
      </p:sp>
      <p:sp>
        <p:nvSpPr>
          <p:cNvPr id="4" name="Slide Number Placeholder 3"/>
          <p:cNvSpPr>
            <a:spLocks noGrp="1"/>
          </p:cNvSpPr>
          <p:nvPr>
            <p:ph type="sldNum" sz="quarter" idx="16"/>
          </p:nvPr>
        </p:nvSpPr>
        <p:spPr/>
        <p:txBody>
          <a:bodyPr/>
          <a:lstStyle/>
          <a:p>
            <a:pPr algn="r">
              <a:defRPr/>
            </a:pPr>
            <a:r>
              <a:rPr lang="de-DE" smtClean="0">
                <a:solidFill>
                  <a:srgbClr val="000000"/>
                </a:solidFill>
              </a:rPr>
              <a:t>Seite </a:t>
            </a:r>
            <a:fld id="{EBC07571-3134-BB4B-B83F-1A9FE18D34F3}" type="slidenum">
              <a:rPr lang="de-DE" smtClean="0">
                <a:solidFill>
                  <a:srgbClr val="000000"/>
                </a:solidFill>
              </a:rPr>
              <a:pPr algn="r">
                <a:defRPr/>
              </a:pPr>
              <a:t>13</a:t>
            </a:fld>
            <a:endParaRPr lang="de-DE" dirty="0">
              <a:solidFill>
                <a:srgbClr val="000000"/>
              </a:solidFill>
            </a:endParaRP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6440" y="800100"/>
            <a:ext cx="7984040" cy="5509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92421188"/>
      </p:ext>
    </p:extLst>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FAIR principles</a:t>
            </a:r>
            <a:endParaRPr lang="en-US" dirty="0"/>
          </a:p>
        </p:txBody>
      </p:sp>
      <p:sp>
        <p:nvSpPr>
          <p:cNvPr id="3" name="Slide Number Placeholder 2"/>
          <p:cNvSpPr>
            <a:spLocks noGrp="1"/>
          </p:cNvSpPr>
          <p:nvPr>
            <p:ph type="sldNum" sz="quarter" idx="12"/>
          </p:nvPr>
        </p:nvSpPr>
        <p:spPr/>
        <p:txBody>
          <a:bodyPr/>
          <a:lstStyle/>
          <a:p>
            <a:pPr algn="r">
              <a:defRPr/>
            </a:pPr>
            <a:r>
              <a:rPr lang="de-DE" smtClean="0">
                <a:solidFill>
                  <a:srgbClr val="000000"/>
                </a:solidFill>
              </a:rPr>
              <a:t>Seite </a:t>
            </a:r>
            <a:fld id="{EBC07571-3134-BB4B-B83F-1A9FE18D34F3}" type="slidenum">
              <a:rPr lang="de-DE" smtClean="0">
                <a:solidFill>
                  <a:srgbClr val="000000"/>
                </a:solidFill>
              </a:rPr>
              <a:pPr algn="r">
                <a:defRPr/>
              </a:pPr>
              <a:t>14</a:t>
            </a:fld>
            <a:endParaRPr lang="de-DE" dirty="0">
              <a:solidFill>
                <a:srgbClr val="000000"/>
              </a:solidFill>
            </a:endParaRPr>
          </a:p>
        </p:txBody>
      </p:sp>
      <p:sp>
        <p:nvSpPr>
          <p:cNvPr id="5" name="Rectangle 4"/>
          <p:cNvSpPr/>
          <p:nvPr/>
        </p:nvSpPr>
        <p:spPr>
          <a:xfrm>
            <a:off x="827584" y="1412777"/>
            <a:ext cx="8064896" cy="4093428"/>
          </a:xfrm>
          <a:prstGeom prst="rect">
            <a:avLst/>
          </a:prstGeom>
        </p:spPr>
        <p:txBody>
          <a:bodyPr wrap="square">
            <a:spAutoFit/>
          </a:bodyPr>
          <a:lstStyle/>
          <a:p>
            <a:pPr marL="285750" indent="-285750">
              <a:buFont typeface="Arial" panose="020B0604020202020204" pitchFamily="34" charset="0"/>
              <a:buChar char="•"/>
            </a:pPr>
            <a:r>
              <a:rPr lang="en-US" sz="2000" dirty="0" smtClean="0"/>
              <a:t>Required </a:t>
            </a:r>
            <a:r>
              <a:rPr lang="en-US" sz="2000" dirty="0"/>
              <a:t>by SNSF (Swiss National Science Foundation),see http://www.snf.ch/en/theSNSF/research-policies/open_research_data</a:t>
            </a:r>
          </a:p>
          <a:p>
            <a:pPr marL="285750" indent="-285750">
              <a:buFont typeface="Arial" panose="020B0604020202020204" pitchFamily="34" charset="0"/>
              <a:buChar char="•"/>
            </a:pPr>
            <a:r>
              <a:rPr lang="en-US" sz="2000" b="1" dirty="0" smtClean="0"/>
              <a:t>Findable</a:t>
            </a:r>
            <a:r>
              <a:rPr lang="en-US" sz="2000" dirty="0"/>
              <a:t>: Data and Metadata should be easy to find by both </a:t>
            </a:r>
            <a:r>
              <a:rPr lang="en-US" sz="2000" dirty="0" smtClean="0"/>
              <a:t>humans </a:t>
            </a:r>
            <a:r>
              <a:rPr lang="en-US" sz="2000" dirty="0"/>
              <a:t>and computer</a:t>
            </a:r>
          </a:p>
          <a:p>
            <a:pPr marL="285750" indent="-285750">
              <a:buFont typeface="Arial" panose="020B0604020202020204" pitchFamily="34" charset="0"/>
              <a:buChar char="•"/>
            </a:pPr>
            <a:r>
              <a:rPr lang="en-US" sz="2000" b="1" dirty="0" smtClean="0"/>
              <a:t>Accessible</a:t>
            </a:r>
            <a:r>
              <a:rPr lang="en-US" sz="2000" dirty="0"/>
              <a:t>: </a:t>
            </a:r>
            <a:r>
              <a:rPr lang="en-US" sz="2000" dirty="0" err="1" smtClean="0"/>
              <a:t>longterm</a:t>
            </a:r>
            <a:r>
              <a:rPr lang="en-US" sz="2000" dirty="0" smtClean="0"/>
              <a:t> </a:t>
            </a:r>
            <a:r>
              <a:rPr lang="en-US" sz="2000" dirty="0"/>
              <a:t>storage and access via standard communication protocols</a:t>
            </a:r>
          </a:p>
          <a:p>
            <a:pPr marL="285750" indent="-285750">
              <a:buFont typeface="Arial" panose="020B0604020202020204" pitchFamily="34" charset="0"/>
              <a:buChar char="•"/>
            </a:pPr>
            <a:r>
              <a:rPr lang="en-US" sz="2000" b="1" dirty="0" smtClean="0"/>
              <a:t>Interoperable</a:t>
            </a:r>
            <a:r>
              <a:rPr lang="en-US" sz="2000" dirty="0"/>
              <a:t>: Data should </a:t>
            </a:r>
            <a:r>
              <a:rPr lang="en-US" sz="2000" dirty="0" smtClean="0"/>
              <a:t>be </a:t>
            </a:r>
            <a:r>
              <a:rPr lang="en-US" sz="2000" dirty="0"/>
              <a:t>ready to be exchanged, interpreted </a:t>
            </a:r>
            <a:r>
              <a:rPr lang="en-US" sz="2000" dirty="0" smtClean="0"/>
              <a:t>and </a:t>
            </a:r>
            <a:r>
              <a:rPr lang="en-US" sz="2000" dirty="0"/>
              <a:t>combined in a (</a:t>
            </a:r>
            <a:r>
              <a:rPr lang="en-US" sz="2000" dirty="0" smtClean="0"/>
              <a:t>semi</a:t>
            </a:r>
            <a:r>
              <a:rPr lang="de-CH" sz="2000" dirty="0" smtClean="0"/>
              <a:t>-</a:t>
            </a:r>
            <a:r>
              <a:rPr lang="en-US" sz="2000" dirty="0" smtClean="0"/>
              <a:t>) </a:t>
            </a:r>
            <a:r>
              <a:rPr lang="en-US" sz="2000" dirty="0"/>
              <a:t>automatic way</a:t>
            </a:r>
          </a:p>
          <a:p>
            <a:pPr marL="285750" indent="-285750">
              <a:buFont typeface="Arial" panose="020B0604020202020204" pitchFamily="34" charset="0"/>
              <a:buChar char="•"/>
            </a:pPr>
            <a:r>
              <a:rPr lang="en-US" sz="2000" b="1" dirty="0" smtClean="0"/>
              <a:t>Reusable</a:t>
            </a:r>
            <a:r>
              <a:rPr lang="en-US" sz="2000" dirty="0"/>
              <a:t>: Data and Metadata are sufficiently well described to </a:t>
            </a:r>
            <a:r>
              <a:rPr lang="en-US" sz="2000" dirty="0" smtClean="0"/>
              <a:t>allow </a:t>
            </a:r>
            <a:r>
              <a:rPr lang="en-US" sz="2000" dirty="0"/>
              <a:t>data to be reused in future research</a:t>
            </a:r>
          </a:p>
        </p:txBody>
      </p:sp>
    </p:spTree>
    <p:extLst>
      <p:ext uri="{BB962C8B-B14F-4D97-AF65-F5344CB8AC3E}">
        <p14:creationId xmlns:p14="http://schemas.microsoft.com/office/powerpoint/2010/main" val="2408403883"/>
      </p:ext>
    </p:extLst>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(Non-functional) Goals and Challenges</a:t>
            </a:r>
          </a:p>
        </p:txBody>
      </p:sp>
      <p:sp>
        <p:nvSpPr>
          <p:cNvPr id="3" name="Slide Number Placeholder 2"/>
          <p:cNvSpPr>
            <a:spLocks noGrp="1"/>
          </p:cNvSpPr>
          <p:nvPr>
            <p:ph type="sldNum" sz="quarter" idx="16"/>
          </p:nvPr>
        </p:nvSpPr>
        <p:spPr/>
        <p:txBody>
          <a:bodyPr/>
          <a:lstStyle/>
          <a:p>
            <a:pPr algn="r">
              <a:defRPr/>
            </a:pPr>
            <a:r>
              <a:rPr lang="de-DE" smtClean="0">
                <a:solidFill>
                  <a:srgbClr val="000000"/>
                </a:solidFill>
              </a:rPr>
              <a:t>Seite </a:t>
            </a:r>
            <a:fld id="{EBC07571-3134-BB4B-B83F-1A9FE18D34F3}" type="slidenum">
              <a:rPr lang="de-DE" smtClean="0">
                <a:solidFill>
                  <a:srgbClr val="000000"/>
                </a:solidFill>
              </a:rPr>
              <a:pPr algn="r">
                <a:defRPr/>
              </a:pPr>
              <a:t>15</a:t>
            </a:fld>
            <a:endParaRPr lang="de-DE" dirty="0">
              <a:solidFill>
                <a:srgbClr val="000000"/>
              </a:solidFill>
            </a:endParaRPr>
          </a:p>
        </p:txBody>
      </p:sp>
      <p:sp>
        <p:nvSpPr>
          <p:cNvPr id="4" name="Content Placeholder 3"/>
          <p:cNvSpPr>
            <a:spLocks noGrp="1"/>
          </p:cNvSpPr>
          <p:nvPr>
            <p:ph sz="quarter" idx="13"/>
          </p:nvPr>
        </p:nvSpPr>
        <p:spPr/>
        <p:txBody>
          <a:bodyPr/>
          <a:lstStyle/>
          <a:p>
            <a:r>
              <a:rPr lang="en-US" dirty="0"/>
              <a:t>Flexibility in terms </a:t>
            </a:r>
            <a:r>
              <a:rPr lang="en-US" dirty="0" smtClean="0"/>
              <a:t>of</a:t>
            </a:r>
          </a:p>
          <a:p>
            <a:pPr lvl="1"/>
            <a:r>
              <a:rPr lang="en-US" dirty="0" smtClean="0"/>
              <a:t> covering </a:t>
            </a:r>
            <a:r>
              <a:rPr lang="en-US" dirty="0"/>
              <a:t>the needs of the researchers , especially in terms of </a:t>
            </a:r>
            <a:r>
              <a:rPr lang="en-US" dirty="0" smtClean="0"/>
              <a:t>scientific meta </a:t>
            </a:r>
            <a:r>
              <a:rPr lang="en-US" dirty="0"/>
              <a:t>data handling</a:t>
            </a:r>
          </a:p>
          <a:p>
            <a:pPr lvl="1"/>
            <a:r>
              <a:rPr lang="en-US" dirty="0"/>
              <a:t>integration into existing environments</a:t>
            </a:r>
          </a:p>
          <a:p>
            <a:pPr lvl="1"/>
            <a:r>
              <a:rPr lang="en-US" dirty="0"/>
              <a:t>ease of </a:t>
            </a:r>
            <a:r>
              <a:rPr lang="en-US" dirty="0" smtClean="0"/>
              <a:t>interfacing, enabling the researches to do the ingests</a:t>
            </a:r>
            <a:endParaRPr lang="en-US" dirty="0"/>
          </a:p>
          <a:p>
            <a:pPr lvl="1"/>
            <a:r>
              <a:rPr lang="en-US" dirty="0"/>
              <a:t>from the beginning have customization to and deployments in </a:t>
            </a:r>
            <a:r>
              <a:rPr lang="en-US" dirty="0" smtClean="0"/>
              <a:t>other sites </a:t>
            </a:r>
            <a:r>
              <a:rPr lang="en-US" dirty="0"/>
              <a:t>in mind</a:t>
            </a:r>
          </a:p>
          <a:p>
            <a:r>
              <a:rPr lang="en-US" dirty="0"/>
              <a:t>Speed of changes</a:t>
            </a:r>
          </a:p>
          <a:p>
            <a:pPr lvl="1"/>
            <a:r>
              <a:rPr lang="en-US" dirty="0"/>
              <a:t>allow to add new instruments easily</a:t>
            </a:r>
          </a:p>
          <a:p>
            <a:pPr lvl="1"/>
            <a:r>
              <a:rPr lang="en-US" dirty="0"/>
              <a:t>allow to add new features in short time</a:t>
            </a:r>
          </a:p>
          <a:p>
            <a:r>
              <a:rPr lang="en-US" dirty="0" err="1"/>
              <a:t>Longterm</a:t>
            </a:r>
            <a:r>
              <a:rPr lang="en-US" dirty="0"/>
              <a:t> stability without being constrained in meeting </a:t>
            </a:r>
            <a:r>
              <a:rPr lang="en-US" dirty="0" smtClean="0"/>
              <a:t>new requirements</a:t>
            </a:r>
            <a:endParaRPr lang="en-US" dirty="0"/>
          </a:p>
          <a:p>
            <a:pPr lvl="1"/>
            <a:r>
              <a:rPr lang="en-US" dirty="0"/>
              <a:t>allow for constant evolution both in terms of features and volume. </a:t>
            </a:r>
            <a:r>
              <a:rPr lang="en-US" dirty="0" smtClean="0"/>
              <a:t>This concerns </a:t>
            </a:r>
            <a:r>
              <a:rPr lang="en-US" dirty="0"/>
              <a:t>the whole DevOps </a:t>
            </a:r>
            <a:r>
              <a:rPr lang="en-US" dirty="0" smtClean="0"/>
              <a:t>processes</a:t>
            </a:r>
            <a:endParaRPr lang="en-US" dirty="0"/>
          </a:p>
        </p:txBody>
      </p:sp>
    </p:spTree>
    <p:extLst>
      <p:ext uri="{BB962C8B-B14F-4D97-AF65-F5344CB8AC3E}">
        <p14:creationId xmlns:p14="http://schemas.microsoft.com/office/powerpoint/2010/main" val="3010806235"/>
      </p:ext>
    </p:extLst>
  </p:cSld>
  <p:clrMapOvr>
    <a:masterClrMapping/>
  </p:clrMapOvr>
  <p:transition spd="med"/>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Overall Data Catalog Architecture</a:t>
            </a:r>
            <a:endParaRPr lang="en-US" dirty="0"/>
          </a:p>
        </p:txBody>
      </p:sp>
      <p:sp>
        <p:nvSpPr>
          <p:cNvPr id="3" name="Slide Number Placeholder 2"/>
          <p:cNvSpPr>
            <a:spLocks noGrp="1"/>
          </p:cNvSpPr>
          <p:nvPr>
            <p:ph type="sldNum" sz="quarter" idx="16"/>
          </p:nvPr>
        </p:nvSpPr>
        <p:spPr/>
        <p:txBody>
          <a:bodyPr/>
          <a:lstStyle/>
          <a:p>
            <a:pPr algn="r">
              <a:defRPr/>
            </a:pPr>
            <a:r>
              <a:rPr lang="de-DE" smtClean="0"/>
              <a:t>Page </a:t>
            </a:r>
            <a:fld id="{EBC07571-3134-BB4B-B83F-1A9FE18D34F3}" type="slidenum">
              <a:rPr lang="de-DE" smtClean="0"/>
              <a:pPr algn="r">
                <a:defRPr/>
              </a:pPr>
              <a:t>16</a:t>
            </a:fld>
            <a:endParaRPr lang="de-DE" dirty="0"/>
          </a:p>
        </p:txBody>
      </p:sp>
      <p:pic>
        <p:nvPicPr>
          <p:cNvPr id="8194" name="Picture 2"/>
          <p:cNvPicPr>
            <a:picLocks noGrp="1" noChangeAspect="1" noChangeArrowheads="1"/>
          </p:cNvPicPr>
          <p:nvPr>
            <p:ph sz="quarter" idx="13"/>
          </p:nvPr>
        </p:nvPicPr>
        <p:blipFill>
          <a:blip r:embed="rId3">
            <a:extLst>
              <a:ext uri="{28A0092B-C50C-407E-A947-70E740481C1C}">
                <a14:useLocalDpi xmlns:a14="http://schemas.microsoft.com/office/drawing/2010/main" val="0"/>
              </a:ext>
            </a:extLst>
          </a:blip>
          <a:srcRect/>
          <a:stretch>
            <a:fillRect/>
          </a:stretch>
        </p:blipFill>
        <p:spPr bwMode="auto">
          <a:xfrm>
            <a:off x="690620" y="1340768"/>
            <a:ext cx="8453380" cy="46848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67615020"/>
      </p:ext>
    </p:extLst>
  </p:cSld>
  <p:clrMapOvr>
    <a:masterClrMapping/>
  </p:clrMapOvr>
  <p:transition spd="med"/>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Model: Raw/Derived  Datasets, Proposals…</a:t>
            </a:r>
            <a:endParaRPr lang="en-US" dirty="0"/>
          </a:p>
        </p:txBody>
      </p:sp>
      <p:sp>
        <p:nvSpPr>
          <p:cNvPr id="3" name="Slide Number Placeholder 2"/>
          <p:cNvSpPr>
            <a:spLocks noGrp="1"/>
          </p:cNvSpPr>
          <p:nvPr>
            <p:ph type="sldNum" sz="quarter" idx="16"/>
          </p:nvPr>
        </p:nvSpPr>
        <p:spPr/>
        <p:txBody>
          <a:bodyPr/>
          <a:lstStyle/>
          <a:p>
            <a:pPr algn="r">
              <a:defRPr/>
            </a:pPr>
            <a:r>
              <a:rPr lang="de-DE" smtClean="0">
                <a:solidFill>
                  <a:srgbClr val="000000"/>
                </a:solidFill>
              </a:rPr>
              <a:t>Seite </a:t>
            </a:r>
            <a:fld id="{EBC07571-3134-BB4B-B83F-1A9FE18D34F3}" type="slidenum">
              <a:rPr lang="de-DE" smtClean="0">
                <a:solidFill>
                  <a:srgbClr val="000000"/>
                </a:solidFill>
              </a:rPr>
              <a:pPr algn="r">
                <a:defRPr/>
              </a:pPr>
              <a:t>17</a:t>
            </a:fld>
            <a:endParaRPr lang="de-DE" dirty="0">
              <a:solidFill>
                <a:srgbClr val="000000"/>
              </a:solidFill>
            </a:endParaRP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6606" y="1124743"/>
            <a:ext cx="7399706" cy="53212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53279904"/>
      </p:ext>
    </p:extLst>
  </p:cSld>
  <p:clrMapOvr>
    <a:masterClrMapping/>
  </p:clrMapOvr>
  <p:transition spd="med"/>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CH" dirty="0" smtClean="0"/>
              <a:t>Scientific </a:t>
            </a:r>
            <a:r>
              <a:rPr lang="de-CH" dirty="0" err="1" smtClean="0"/>
              <a:t>Meta</a:t>
            </a:r>
            <a:r>
              <a:rPr lang="de-CH" dirty="0" smtClean="0"/>
              <a:t> Data</a:t>
            </a:r>
            <a:endParaRPr lang="en-US" dirty="0"/>
          </a:p>
        </p:txBody>
      </p:sp>
      <p:sp>
        <p:nvSpPr>
          <p:cNvPr id="3" name="Slide Number Placeholder 2"/>
          <p:cNvSpPr>
            <a:spLocks noGrp="1"/>
          </p:cNvSpPr>
          <p:nvPr>
            <p:ph type="sldNum" sz="quarter" idx="16"/>
          </p:nvPr>
        </p:nvSpPr>
        <p:spPr/>
        <p:txBody>
          <a:bodyPr/>
          <a:lstStyle/>
          <a:p>
            <a:pPr algn="r">
              <a:defRPr/>
            </a:pPr>
            <a:r>
              <a:rPr lang="de-DE" smtClean="0">
                <a:solidFill>
                  <a:srgbClr val="000000"/>
                </a:solidFill>
              </a:rPr>
              <a:t>Seite </a:t>
            </a:r>
            <a:fld id="{EBC07571-3134-BB4B-B83F-1A9FE18D34F3}" type="slidenum">
              <a:rPr lang="de-DE" smtClean="0">
                <a:solidFill>
                  <a:srgbClr val="000000"/>
                </a:solidFill>
              </a:rPr>
              <a:pPr algn="r">
                <a:defRPr/>
              </a:pPr>
              <a:t>18</a:t>
            </a:fld>
            <a:endParaRPr lang="de-DE" dirty="0">
              <a:solidFill>
                <a:srgbClr val="000000"/>
              </a:solidFill>
            </a:endParaRPr>
          </a:p>
        </p:txBody>
      </p:sp>
      <p:sp>
        <p:nvSpPr>
          <p:cNvPr id="4" name="Content Placeholder 3"/>
          <p:cNvSpPr>
            <a:spLocks noGrp="1"/>
          </p:cNvSpPr>
          <p:nvPr>
            <p:ph sz="quarter" idx="13"/>
          </p:nvPr>
        </p:nvSpPr>
        <p:spPr/>
        <p:txBody>
          <a:bodyPr/>
          <a:lstStyle/>
          <a:p>
            <a:r>
              <a:rPr lang="en-US" dirty="0"/>
              <a:t>Scientific meta data is up to the beamline managers to define (</a:t>
            </a:r>
            <a:r>
              <a:rPr lang="en-US" dirty="0" smtClean="0"/>
              <a:t>in collaboration </a:t>
            </a:r>
            <a:r>
              <a:rPr lang="en-US" dirty="0"/>
              <a:t>with the users)</a:t>
            </a:r>
          </a:p>
          <a:p>
            <a:r>
              <a:rPr lang="en-US" dirty="0"/>
              <a:t>Aim for standardization, e.g. via use of HDF5 and Nexus formats</a:t>
            </a:r>
          </a:p>
          <a:p>
            <a:r>
              <a:rPr lang="en-US" dirty="0"/>
              <a:t>The catalog per se does not pose any limits here</a:t>
            </a:r>
          </a:p>
          <a:p>
            <a:r>
              <a:rPr lang="en-US" dirty="0"/>
              <a:t>See example on next page. . </a:t>
            </a:r>
            <a:r>
              <a:rPr lang="en-US" dirty="0" smtClean="0"/>
              <a:t>.</a:t>
            </a:r>
            <a:endParaRPr lang="en-US" dirty="0"/>
          </a:p>
        </p:txBody>
      </p:sp>
    </p:spTree>
    <p:extLst>
      <p:ext uri="{BB962C8B-B14F-4D97-AF65-F5344CB8AC3E}">
        <p14:creationId xmlns:p14="http://schemas.microsoft.com/office/powerpoint/2010/main" val="417380380"/>
      </p:ext>
    </p:extLst>
  </p:cSld>
  <p:clrMapOvr>
    <a:masterClrMapping/>
  </p:clrMapOvr>
  <p:transition spd="med"/>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of Scientific </a:t>
            </a:r>
            <a:r>
              <a:rPr lang="en-US" dirty="0" smtClean="0"/>
              <a:t>Metadata</a:t>
            </a:r>
            <a:endParaRPr lang="en-US" dirty="0"/>
          </a:p>
        </p:txBody>
      </p:sp>
      <p:sp>
        <p:nvSpPr>
          <p:cNvPr id="3" name="Slide Number Placeholder 2"/>
          <p:cNvSpPr>
            <a:spLocks noGrp="1"/>
          </p:cNvSpPr>
          <p:nvPr>
            <p:ph type="sldNum" sz="quarter" idx="16"/>
          </p:nvPr>
        </p:nvSpPr>
        <p:spPr/>
        <p:txBody>
          <a:bodyPr/>
          <a:lstStyle/>
          <a:p>
            <a:pPr algn="r">
              <a:defRPr/>
            </a:pPr>
            <a:r>
              <a:rPr lang="de-DE" smtClean="0">
                <a:solidFill>
                  <a:srgbClr val="000000"/>
                </a:solidFill>
              </a:rPr>
              <a:t>Seite </a:t>
            </a:r>
            <a:fld id="{EBC07571-3134-BB4B-B83F-1A9FE18D34F3}" type="slidenum">
              <a:rPr lang="de-DE" smtClean="0">
                <a:solidFill>
                  <a:srgbClr val="000000"/>
                </a:solidFill>
              </a:rPr>
              <a:pPr algn="r">
                <a:defRPr/>
              </a:pPr>
              <a:t>19</a:t>
            </a:fld>
            <a:endParaRPr lang="de-DE" dirty="0">
              <a:solidFill>
                <a:srgbClr val="000000"/>
              </a:solidFill>
            </a:endParaRPr>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576" y="800102"/>
            <a:ext cx="5256584" cy="5693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70291744"/>
      </p:ext>
    </p:extLst>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bother ?</a:t>
            </a:r>
            <a:endParaRPr lang="en-US" dirty="0"/>
          </a:p>
        </p:txBody>
      </p:sp>
      <p:sp>
        <p:nvSpPr>
          <p:cNvPr id="3" name="Slide Number Placeholder 2"/>
          <p:cNvSpPr>
            <a:spLocks noGrp="1"/>
          </p:cNvSpPr>
          <p:nvPr>
            <p:ph type="sldNum" sz="quarter" idx="16"/>
          </p:nvPr>
        </p:nvSpPr>
        <p:spPr/>
        <p:txBody>
          <a:bodyPr/>
          <a:lstStyle/>
          <a:p>
            <a:pPr algn="r">
              <a:defRPr/>
            </a:pPr>
            <a:r>
              <a:rPr lang="de-DE" smtClean="0">
                <a:solidFill>
                  <a:srgbClr val="000000"/>
                </a:solidFill>
              </a:rPr>
              <a:t>Seite </a:t>
            </a:r>
            <a:fld id="{EBC07571-3134-BB4B-B83F-1A9FE18D34F3}" type="slidenum">
              <a:rPr lang="de-DE" smtClean="0">
                <a:solidFill>
                  <a:srgbClr val="000000"/>
                </a:solidFill>
              </a:rPr>
              <a:pPr algn="r">
                <a:defRPr/>
              </a:pPr>
              <a:t>2</a:t>
            </a:fld>
            <a:endParaRPr lang="de-DE" dirty="0">
              <a:solidFill>
                <a:srgbClr val="000000"/>
              </a:solidFill>
            </a:endParaRPr>
          </a:p>
        </p:txBody>
      </p:sp>
      <p:sp>
        <p:nvSpPr>
          <p:cNvPr id="4" name="Content Placeholder 3"/>
          <p:cNvSpPr>
            <a:spLocks noGrp="1"/>
          </p:cNvSpPr>
          <p:nvPr>
            <p:ph sz="quarter" idx="13"/>
          </p:nvPr>
        </p:nvSpPr>
        <p:spPr/>
        <p:txBody>
          <a:bodyPr/>
          <a:lstStyle/>
          <a:p>
            <a:r>
              <a:rPr lang="en-US" dirty="0" smtClean="0"/>
              <a:t>Allows you to store your data permanently and make room on your disk space</a:t>
            </a:r>
          </a:p>
          <a:p>
            <a:r>
              <a:rPr lang="en-US" dirty="0" smtClean="0"/>
              <a:t>Allows to add metadata to your files to give them more meaning</a:t>
            </a:r>
          </a:p>
          <a:p>
            <a:r>
              <a:rPr lang="en-US" dirty="0" smtClean="0"/>
              <a:t>Allows you to organize data and make the data findable</a:t>
            </a:r>
          </a:p>
          <a:p>
            <a:r>
              <a:rPr lang="en-US" dirty="0" smtClean="0"/>
              <a:t>Allows you to publish your data and make it citable via a digital object identifier (DOI) – this is work-in-progress </a:t>
            </a:r>
          </a:p>
          <a:p>
            <a:r>
              <a:rPr lang="en-US" dirty="0" smtClean="0"/>
              <a:t>Can be used both for raw (experiment) data and derived (analysis results) data</a:t>
            </a:r>
          </a:p>
          <a:p>
            <a:r>
              <a:rPr lang="en-US" dirty="0" smtClean="0"/>
              <a:t>Helps to fulfill </a:t>
            </a:r>
            <a:r>
              <a:rPr lang="en-US" dirty="0" smtClean="0"/>
              <a:t>Data Management Plan (DMP) </a:t>
            </a:r>
            <a:r>
              <a:rPr lang="en-US" dirty="0" smtClean="0"/>
              <a:t>requirements from SNF etc.</a:t>
            </a:r>
            <a:endParaRPr lang="en-US" dirty="0"/>
          </a:p>
          <a:p>
            <a:endParaRPr lang="en-US" dirty="0" smtClean="0"/>
          </a:p>
        </p:txBody>
      </p:sp>
    </p:spTree>
    <p:extLst>
      <p:ext uri="{BB962C8B-B14F-4D97-AF65-F5344CB8AC3E}">
        <p14:creationId xmlns:p14="http://schemas.microsoft.com/office/powerpoint/2010/main" val="3429681774"/>
      </p:ext>
    </p:extLst>
  </p:cSld>
  <p:clrMapOvr>
    <a:masterClrMapping/>
  </p:clrMapOvr>
  <p:transition spd="med"/>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Datastore</a:t>
            </a:r>
            <a:endParaRPr lang="en-US" dirty="0"/>
          </a:p>
        </p:txBody>
      </p:sp>
      <p:sp>
        <p:nvSpPr>
          <p:cNvPr id="3" name="Slide Number Placeholder 2"/>
          <p:cNvSpPr>
            <a:spLocks noGrp="1"/>
          </p:cNvSpPr>
          <p:nvPr>
            <p:ph type="sldNum" sz="quarter" idx="16"/>
          </p:nvPr>
        </p:nvSpPr>
        <p:spPr/>
        <p:txBody>
          <a:bodyPr/>
          <a:lstStyle/>
          <a:p>
            <a:pPr algn="r">
              <a:defRPr/>
            </a:pPr>
            <a:r>
              <a:rPr lang="de-DE" smtClean="0">
                <a:solidFill>
                  <a:srgbClr val="000000"/>
                </a:solidFill>
              </a:rPr>
              <a:t>Seite </a:t>
            </a:r>
            <a:fld id="{EBC07571-3134-BB4B-B83F-1A9FE18D34F3}" type="slidenum">
              <a:rPr lang="de-DE" smtClean="0">
                <a:solidFill>
                  <a:srgbClr val="000000"/>
                </a:solidFill>
              </a:rPr>
              <a:pPr algn="r">
                <a:defRPr/>
              </a:pPr>
              <a:t>20</a:t>
            </a:fld>
            <a:endParaRPr lang="de-DE" dirty="0">
              <a:solidFill>
                <a:srgbClr val="000000"/>
              </a:solidFill>
            </a:endParaRPr>
          </a:p>
        </p:txBody>
      </p:sp>
      <p:sp>
        <p:nvSpPr>
          <p:cNvPr id="4" name="Content Placeholder 3"/>
          <p:cNvSpPr>
            <a:spLocks noGrp="1"/>
          </p:cNvSpPr>
          <p:nvPr>
            <p:ph sz="quarter" idx="13"/>
          </p:nvPr>
        </p:nvSpPr>
        <p:spPr/>
        <p:txBody>
          <a:bodyPr/>
          <a:lstStyle/>
          <a:p>
            <a:r>
              <a:rPr lang="en-US" dirty="0"/>
              <a:t>MongoDB backend</a:t>
            </a:r>
          </a:p>
          <a:p>
            <a:r>
              <a:rPr lang="en-US" dirty="0"/>
              <a:t>NoSQL - Document based storage, collections,"</a:t>
            </a:r>
            <a:r>
              <a:rPr lang="en-US" dirty="0" err="1"/>
              <a:t>schemaless</a:t>
            </a:r>
            <a:r>
              <a:rPr lang="en-US" dirty="0"/>
              <a:t>"</a:t>
            </a:r>
          </a:p>
          <a:p>
            <a:r>
              <a:rPr lang="en-US" dirty="0"/>
              <a:t>Map/Reduce/Facet Aggregation queries</a:t>
            </a:r>
          </a:p>
          <a:p>
            <a:r>
              <a:rPr lang="en-US" dirty="0"/>
              <a:t>Powerful indexing and support for file storage</a:t>
            </a:r>
          </a:p>
          <a:p>
            <a:r>
              <a:rPr lang="en-US" dirty="0"/>
              <a:t>Fault tolerant and drivers for most languages</a:t>
            </a:r>
          </a:p>
        </p:txBody>
      </p:sp>
    </p:spTree>
    <p:extLst>
      <p:ext uri="{BB962C8B-B14F-4D97-AF65-F5344CB8AC3E}">
        <p14:creationId xmlns:p14="http://schemas.microsoft.com/office/powerpoint/2010/main" val="1865837239"/>
      </p:ext>
    </p:extLst>
  </p:cSld>
  <p:clrMapOvr>
    <a:masterClrMapping/>
  </p:clrMapOvr>
  <p:transition spd="med"/>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quarter" idx="13"/>
          </p:nvPr>
        </p:nvSpPr>
        <p:spPr/>
        <p:txBody>
          <a:bodyPr/>
          <a:lstStyle/>
          <a:p>
            <a:pPr marL="0" indent="0">
              <a:buNone/>
            </a:pPr>
            <a:endParaRPr lang="en-US" dirty="0"/>
          </a:p>
          <a:p>
            <a:endParaRPr lang="en-US" dirty="0"/>
          </a:p>
        </p:txBody>
      </p:sp>
      <p:sp>
        <p:nvSpPr>
          <p:cNvPr id="2" name="Title 1"/>
          <p:cNvSpPr>
            <a:spLocks noGrp="1"/>
          </p:cNvSpPr>
          <p:nvPr>
            <p:ph type="title"/>
          </p:nvPr>
        </p:nvSpPr>
        <p:spPr/>
        <p:txBody>
          <a:bodyPr/>
          <a:lstStyle/>
          <a:p>
            <a:r>
              <a:rPr lang="de-CH" dirty="0" err="1"/>
              <a:t>MongoDB</a:t>
            </a:r>
            <a:r>
              <a:rPr lang="de-CH" dirty="0"/>
              <a:t> </a:t>
            </a:r>
            <a:r>
              <a:rPr lang="de-CH" dirty="0" err="1"/>
              <a:t>Ops</a:t>
            </a:r>
            <a:r>
              <a:rPr lang="de-CH" dirty="0"/>
              <a:t> Manager</a:t>
            </a:r>
            <a:endParaRPr lang="en-US" dirty="0"/>
          </a:p>
        </p:txBody>
      </p:sp>
      <p:sp>
        <p:nvSpPr>
          <p:cNvPr id="3" name="Slide Number Placeholder 2"/>
          <p:cNvSpPr>
            <a:spLocks noGrp="1"/>
          </p:cNvSpPr>
          <p:nvPr>
            <p:ph type="sldNum" sz="quarter" idx="16"/>
          </p:nvPr>
        </p:nvSpPr>
        <p:spPr/>
        <p:txBody>
          <a:bodyPr/>
          <a:lstStyle/>
          <a:p>
            <a:pPr algn="r">
              <a:defRPr/>
            </a:pPr>
            <a:r>
              <a:rPr lang="de-DE" smtClean="0">
                <a:solidFill>
                  <a:srgbClr val="000000"/>
                </a:solidFill>
              </a:rPr>
              <a:t>Seite </a:t>
            </a:r>
            <a:fld id="{EBC07571-3134-BB4B-B83F-1A9FE18D34F3}" type="slidenum">
              <a:rPr lang="de-DE" smtClean="0">
                <a:solidFill>
                  <a:srgbClr val="000000"/>
                </a:solidFill>
              </a:rPr>
              <a:pPr algn="r">
                <a:defRPr/>
              </a:pPr>
              <a:t>21</a:t>
            </a:fld>
            <a:endParaRPr lang="de-DE" dirty="0">
              <a:solidFill>
                <a:srgbClr val="000000"/>
              </a:solidFill>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575" y="1124744"/>
            <a:ext cx="7578283" cy="55364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1446332"/>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API Server</a:t>
            </a:r>
            <a:endParaRPr lang="en-US" dirty="0"/>
          </a:p>
        </p:txBody>
      </p:sp>
      <p:sp>
        <p:nvSpPr>
          <p:cNvPr id="3" name="Slide Number Placeholder 2"/>
          <p:cNvSpPr>
            <a:spLocks noGrp="1"/>
          </p:cNvSpPr>
          <p:nvPr>
            <p:ph type="sldNum" sz="quarter" idx="16"/>
          </p:nvPr>
        </p:nvSpPr>
        <p:spPr/>
        <p:txBody>
          <a:bodyPr/>
          <a:lstStyle/>
          <a:p>
            <a:pPr algn="r">
              <a:defRPr/>
            </a:pPr>
            <a:r>
              <a:rPr lang="de-DE" smtClean="0">
                <a:solidFill>
                  <a:srgbClr val="000000"/>
                </a:solidFill>
              </a:rPr>
              <a:t>Seite </a:t>
            </a:r>
            <a:fld id="{EBC07571-3134-BB4B-B83F-1A9FE18D34F3}" type="slidenum">
              <a:rPr lang="de-DE" smtClean="0">
                <a:solidFill>
                  <a:srgbClr val="000000"/>
                </a:solidFill>
              </a:rPr>
              <a:pPr algn="r">
                <a:defRPr/>
              </a:pPr>
              <a:t>22</a:t>
            </a:fld>
            <a:endParaRPr lang="de-DE" dirty="0">
              <a:solidFill>
                <a:srgbClr val="000000"/>
              </a:solidFill>
            </a:endParaRPr>
          </a:p>
        </p:txBody>
      </p:sp>
      <p:sp>
        <p:nvSpPr>
          <p:cNvPr id="4" name="Content Placeholder 3"/>
          <p:cNvSpPr>
            <a:spLocks noGrp="1"/>
          </p:cNvSpPr>
          <p:nvPr>
            <p:ph sz="quarter" idx="13"/>
          </p:nvPr>
        </p:nvSpPr>
        <p:spPr/>
        <p:txBody>
          <a:bodyPr/>
          <a:lstStyle/>
          <a:p>
            <a:r>
              <a:rPr lang="en-US" dirty="0"/>
              <a:t>Loopback (API creation framework based on </a:t>
            </a:r>
            <a:r>
              <a:rPr lang="en-US" dirty="0" err="1"/>
              <a:t>NodeJS</a:t>
            </a:r>
            <a:r>
              <a:rPr lang="en-US" dirty="0"/>
              <a:t> and Express)</a:t>
            </a:r>
          </a:p>
          <a:p>
            <a:r>
              <a:rPr lang="en-US" dirty="0"/>
              <a:t>APIs auto generated from JSON configuration to configure </a:t>
            </a:r>
            <a:r>
              <a:rPr lang="en-US" dirty="0" smtClean="0"/>
              <a:t>data model</a:t>
            </a:r>
            <a:endParaRPr lang="en-US" dirty="0"/>
          </a:p>
          <a:p>
            <a:pPr lvl="1"/>
            <a:r>
              <a:rPr lang="en-US" dirty="0"/>
              <a:t>Can create SDKs for many target languages</a:t>
            </a:r>
          </a:p>
          <a:p>
            <a:r>
              <a:rPr lang="en-US" dirty="0"/>
              <a:t>Plugins for authentication</a:t>
            </a:r>
          </a:p>
          <a:p>
            <a:r>
              <a:rPr lang="en-US" dirty="0"/>
              <a:t>Business logic can be added in </a:t>
            </a:r>
            <a:r>
              <a:rPr lang="en-US" dirty="0" err="1"/>
              <a:t>Javascript</a:t>
            </a:r>
            <a:r>
              <a:rPr lang="en-US" dirty="0"/>
              <a:t> files</a:t>
            </a:r>
          </a:p>
          <a:p>
            <a:r>
              <a:rPr lang="en-US" dirty="0"/>
              <a:t>Auto documenting</a:t>
            </a:r>
          </a:p>
          <a:p>
            <a:r>
              <a:rPr lang="en-US" dirty="0"/>
              <a:t>Swagger based API creation (</a:t>
            </a:r>
            <a:r>
              <a:rPr lang="en-US" dirty="0" err="1"/>
              <a:t>OpenAPI</a:t>
            </a:r>
            <a:r>
              <a:rPr lang="en-US" dirty="0"/>
              <a:t> standard)</a:t>
            </a:r>
          </a:p>
          <a:p>
            <a:r>
              <a:rPr lang="en-US" dirty="0"/>
              <a:t>User accounts (through central IDM system) and </a:t>
            </a:r>
            <a:r>
              <a:rPr lang="en-US" dirty="0" smtClean="0"/>
              <a:t>functional accounts </a:t>
            </a:r>
            <a:r>
              <a:rPr lang="en-US" dirty="0"/>
              <a:t>with roles for different administrative activities within </a:t>
            </a:r>
            <a:r>
              <a:rPr lang="en-US" dirty="0" smtClean="0"/>
              <a:t>the system </a:t>
            </a:r>
            <a:r>
              <a:rPr lang="en-US" dirty="0"/>
              <a:t>i.e. Archiving</a:t>
            </a:r>
          </a:p>
        </p:txBody>
      </p:sp>
    </p:spTree>
    <p:extLst>
      <p:ext uri="{BB962C8B-B14F-4D97-AF65-F5344CB8AC3E}">
        <p14:creationId xmlns:p14="http://schemas.microsoft.com/office/powerpoint/2010/main" val="3328909322"/>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quarter" idx="13"/>
          </p:nvPr>
        </p:nvSpPr>
        <p:spPr/>
        <p:txBody>
          <a:bodyPr/>
          <a:lstStyle/>
          <a:p>
            <a:endParaRPr lang="en-US"/>
          </a:p>
        </p:txBody>
      </p:sp>
      <p:sp>
        <p:nvSpPr>
          <p:cNvPr id="2" name="Title 1"/>
          <p:cNvSpPr>
            <a:spLocks noGrp="1"/>
          </p:cNvSpPr>
          <p:nvPr>
            <p:ph type="title"/>
          </p:nvPr>
        </p:nvSpPr>
        <p:spPr/>
        <p:txBody>
          <a:bodyPr/>
          <a:lstStyle/>
          <a:p>
            <a:r>
              <a:rPr lang="en-US" dirty="0" smtClean="0"/>
              <a:t>Screenshot of API Explorer</a:t>
            </a:r>
            <a:endParaRPr lang="en-US" dirty="0"/>
          </a:p>
        </p:txBody>
      </p:sp>
      <p:sp>
        <p:nvSpPr>
          <p:cNvPr id="3" name="Slide Number Placeholder 2"/>
          <p:cNvSpPr>
            <a:spLocks noGrp="1"/>
          </p:cNvSpPr>
          <p:nvPr>
            <p:ph type="sldNum" sz="quarter" idx="16"/>
          </p:nvPr>
        </p:nvSpPr>
        <p:spPr/>
        <p:txBody>
          <a:bodyPr/>
          <a:lstStyle/>
          <a:p>
            <a:pPr algn="r">
              <a:defRPr/>
            </a:pPr>
            <a:r>
              <a:rPr lang="de-DE" smtClean="0">
                <a:solidFill>
                  <a:srgbClr val="000000"/>
                </a:solidFill>
              </a:rPr>
              <a:t>Seite </a:t>
            </a:r>
            <a:fld id="{EBC07571-3134-BB4B-B83F-1A9FE18D34F3}" type="slidenum">
              <a:rPr lang="de-DE" smtClean="0">
                <a:solidFill>
                  <a:srgbClr val="000000"/>
                </a:solidFill>
              </a:rPr>
              <a:pPr algn="r">
                <a:defRPr/>
              </a:pPr>
              <a:t>23</a:t>
            </a:fld>
            <a:endParaRPr lang="de-DE" dirty="0">
              <a:solidFill>
                <a:srgbClr val="000000"/>
              </a:solidFill>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8852" y="1052736"/>
            <a:ext cx="8120006" cy="540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20682702"/>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Message broker </a:t>
            </a:r>
            <a:r>
              <a:rPr lang="en-US" dirty="0" err="1"/>
              <a:t>RabbitMQ</a:t>
            </a:r>
            <a:r>
              <a:rPr lang="en-US" dirty="0"/>
              <a:t> </a:t>
            </a:r>
            <a:r>
              <a:rPr lang="en-US" dirty="0" err="1"/>
              <a:t>Managament</a:t>
            </a:r>
            <a:endParaRPr lang="en-US" dirty="0"/>
          </a:p>
        </p:txBody>
      </p:sp>
      <p:sp>
        <p:nvSpPr>
          <p:cNvPr id="3" name="Slide Number Placeholder 2"/>
          <p:cNvSpPr>
            <a:spLocks noGrp="1"/>
          </p:cNvSpPr>
          <p:nvPr>
            <p:ph type="sldNum" sz="quarter" idx="16"/>
          </p:nvPr>
        </p:nvSpPr>
        <p:spPr/>
        <p:txBody>
          <a:bodyPr/>
          <a:lstStyle/>
          <a:p>
            <a:pPr algn="r">
              <a:defRPr/>
            </a:pPr>
            <a:r>
              <a:rPr lang="de-DE" smtClean="0">
                <a:solidFill>
                  <a:srgbClr val="000000"/>
                </a:solidFill>
              </a:rPr>
              <a:t>Seite </a:t>
            </a:r>
            <a:fld id="{EBC07571-3134-BB4B-B83F-1A9FE18D34F3}" type="slidenum">
              <a:rPr lang="de-DE" smtClean="0">
                <a:solidFill>
                  <a:srgbClr val="000000"/>
                </a:solidFill>
              </a:rPr>
              <a:pPr algn="r">
                <a:defRPr/>
              </a:pPr>
              <a:t>24</a:t>
            </a:fld>
            <a:endParaRPr lang="de-DE" dirty="0">
              <a:solidFill>
                <a:srgbClr val="000000"/>
              </a:solidFill>
            </a:endParaRPr>
          </a:p>
        </p:txBody>
      </p:sp>
      <p:sp>
        <p:nvSpPr>
          <p:cNvPr id="4" name="Content Placeholder 3"/>
          <p:cNvSpPr>
            <a:spLocks noGrp="1"/>
          </p:cNvSpPr>
          <p:nvPr>
            <p:ph sz="quarter" idx="13"/>
          </p:nvPr>
        </p:nvSpPr>
        <p:spPr/>
        <p:txBody>
          <a:bodyPr/>
          <a:lstStyle/>
          <a:p>
            <a:r>
              <a:rPr lang="en-US" dirty="0" smtClean="0"/>
              <a:t>Ingesting Data </a:t>
            </a:r>
          </a:p>
          <a:p>
            <a:r>
              <a:rPr lang="en-US" dirty="0" smtClean="0"/>
              <a:t>From Beamlines</a:t>
            </a:r>
            <a:endParaRPr lang="en-US"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73710" y="1484782"/>
            <a:ext cx="5246762" cy="49971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99814886"/>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Handling</a:t>
            </a:r>
            <a:endParaRPr lang="en-US" dirty="0"/>
          </a:p>
        </p:txBody>
      </p:sp>
      <p:sp>
        <p:nvSpPr>
          <p:cNvPr id="3" name="Slide Number Placeholder 2"/>
          <p:cNvSpPr>
            <a:spLocks noGrp="1"/>
          </p:cNvSpPr>
          <p:nvPr>
            <p:ph type="sldNum" sz="quarter" idx="16"/>
          </p:nvPr>
        </p:nvSpPr>
        <p:spPr/>
        <p:txBody>
          <a:bodyPr/>
          <a:lstStyle/>
          <a:p>
            <a:pPr algn="r">
              <a:defRPr/>
            </a:pPr>
            <a:r>
              <a:rPr lang="de-DE" smtClean="0">
                <a:solidFill>
                  <a:srgbClr val="000000"/>
                </a:solidFill>
              </a:rPr>
              <a:t>Seite </a:t>
            </a:r>
            <a:fld id="{EBC07571-3134-BB4B-B83F-1A9FE18D34F3}" type="slidenum">
              <a:rPr lang="de-DE" smtClean="0">
                <a:solidFill>
                  <a:srgbClr val="000000"/>
                </a:solidFill>
              </a:rPr>
              <a:pPr algn="r">
                <a:defRPr/>
              </a:pPr>
              <a:t>25</a:t>
            </a:fld>
            <a:endParaRPr lang="de-DE" dirty="0">
              <a:solidFill>
                <a:srgbClr val="000000"/>
              </a:solidFill>
            </a:endParaRPr>
          </a:p>
        </p:txBody>
      </p:sp>
      <p:sp>
        <p:nvSpPr>
          <p:cNvPr id="4" name="Content Placeholder 3"/>
          <p:cNvSpPr>
            <a:spLocks noGrp="1"/>
          </p:cNvSpPr>
          <p:nvPr>
            <p:ph sz="quarter" idx="13"/>
          </p:nvPr>
        </p:nvSpPr>
        <p:spPr/>
        <p:txBody>
          <a:bodyPr/>
          <a:lstStyle/>
          <a:p>
            <a:r>
              <a:rPr lang="en-US" dirty="0"/>
              <a:t>Node-RED</a:t>
            </a:r>
          </a:p>
          <a:p>
            <a:r>
              <a:rPr lang="en-US" dirty="0" err="1"/>
              <a:t>Javascript</a:t>
            </a:r>
            <a:r>
              <a:rPr lang="en-US" dirty="0"/>
              <a:t> visual programming flow framework for the Internet </a:t>
            </a:r>
            <a:r>
              <a:rPr lang="en-US" dirty="0" smtClean="0"/>
              <a:t>of Things</a:t>
            </a:r>
            <a:endParaRPr lang="en-US" dirty="0"/>
          </a:p>
          <a:p>
            <a:r>
              <a:rPr lang="en-US" dirty="0"/>
              <a:t>Data received from </a:t>
            </a:r>
            <a:r>
              <a:rPr lang="en-US" dirty="0" err="1"/>
              <a:t>RabbitMQ</a:t>
            </a:r>
            <a:r>
              <a:rPr lang="en-US" dirty="0"/>
              <a:t> and formatted according to the </a:t>
            </a:r>
            <a:r>
              <a:rPr lang="en-US" dirty="0" smtClean="0"/>
              <a:t>data model</a:t>
            </a:r>
            <a:endParaRPr lang="en-US" dirty="0"/>
          </a:p>
          <a:p>
            <a:r>
              <a:rPr lang="en-US" dirty="0" err="1"/>
              <a:t>Dataflows</a:t>
            </a:r>
            <a:r>
              <a:rPr lang="en-US" dirty="0"/>
              <a:t> publish formatted data to API </a:t>
            </a:r>
            <a:r>
              <a:rPr lang="en-US" dirty="0" smtClean="0"/>
              <a:t>server</a:t>
            </a:r>
            <a:endParaRPr lang="en-US" dirty="0"/>
          </a:p>
        </p:txBody>
      </p:sp>
    </p:spTree>
    <p:extLst>
      <p:ext uri="{BB962C8B-B14F-4D97-AF65-F5344CB8AC3E}">
        <p14:creationId xmlns:p14="http://schemas.microsoft.com/office/powerpoint/2010/main" val="2964197244"/>
      </p:ext>
    </p:ext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Node-Red Dataflow based coding</a:t>
            </a:r>
          </a:p>
        </p:txBody>
      </p:sp>
      <p:sp>
        <p:nvSpPr>
          <p:cNvPr id="3" name="Slide Number Placeholder 2"/>
          <p:cNvSpPr>
            <a:spLocks noGrp="1"/>
          </p:cNvSpPr>
          <p:nvPr>
            <p:ph type="sldNum" sz="quarter" idx="16"/>
          </p:nvPr>
        </p:nvSpPr>
        <p:spPr/>
        <p:txBody>
          <a:bodyPr/>
          <a:lstStyle/>
          <a:p>
            <a:pPr algn="r">
              <a:defRPr/>
            </a:pPr>
            <a:r>
              <a:rPr lang="de-DE" smtClean="0">
                <a:solidFill>
                  <a:srgbClr val="000000"/>
                </a:solidFill>
              </a:rPr>
              <a:t>Seite </a:t>
            </a:r>
            <a:fld id="{EBC07571-3134-BB4B-B83F-1A9FE18D34F3}" type="slidenum">
              <a:rPr lang="de-DE" smtClean="0">
                <a:solidFill>
                  <a:srgbClr val="000000"/>
                </a:solidFill>
              </a:rPr>
              <a:pPr algn="r">
                <a:defRPr/>
              </a:pPr>
              <a:t>26</a:t>
            </a:fld>
            <a:endParaRPr lang="de-DE" dirty="0">
              <a:solidFill>
                <a:srgbClr val="000000"/>
              </a:solidFill>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6946" y="1058254"/>
            <a:ext cx="7331246" cy="56028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09543930"/>
      </p:ext>
    </p:ext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Frontend</a:t>
            </a:r>
            <a:endParaRPr lang="en-US" dirty="0"/>
          </a:p>
        </p:txBody>
      </p:sp>
      <p:sp>
        <p:nvSpPr>
          <p:cNvPr id="3" name="Slide Number Placeholder 2"/>
          <p:cNvSpPr>
            <a:spLocks noGrp="1"/>
          </p:cNvSpPr>
          <p:nvPr>
            <p:ph type="sldNum" sz="quarter" idx="16"/>
          </p:nvPr>
        </p:nvSpPr>
        <p:spPr/>
        <p:txBody>
          <a:bodyPr/>
          <a:lstStyle/>
          <a:p>
            <a:pPr algn="r">
              <a:defRPr/>
            </a:pPr>
            <a:r>
              <a:rPr lang="de-DE" smtClean="0">
                <a:solidFill>
                  <a:srgbClr val="000000"/>
                </a:solidFill>
              </a:rPr>
              <a:t>Seite </a:t>
            </a:r>
            <a:fld id="{EBC07571-3134-BB4B-B83F-1A9FE18D34F3}" type="slidenum">
              <a:rPr lang="de-DE" smtClean="0">
                <a:solidFill>
                  <a:srgbClr val="000000"/>
                </a:solidFill>
              </a:rPr>
              <a:pPr algn="r">
                <a:defRPr/>
              </a:pPr>
              <a:t>27</a:t>
            </a:fld>
            <a:endParaRPr lang="de-DE" dirty="0">
              <a:solidFill>
                <a:srgbClr val="000000"/>
              </a:solidFill>
            </a:endParaRPr>
          </a:p>
        </p:txBody>
      </p:sp>
      <p:sp>
        <p:nvSpPr>
          <p:cNvPr id="4" name="Content Placeholder 3"/>
          <p:cNvSpPr>
            <a:spLocks noGrp="1"/>
          </p:cNvSpPr>
          <p:nvPr>
            <p:ph sz="quarter" idx="13"/>
          </p:nvPr>
        </p:nvSpPr>
        <p:spPr/>
        <p:txBody>
          <a:bodyPr/>
          <a:lstStyle/>
          <a:p>
            <a:r>
              <a:rPr lang="en-US" dirty="0"/>
              <a:t>Built using Angular 6 and </a:t>
            </a:r>
            <a:r>
              <a:rPr lang="en-US" dirty="0" err="1"/>
              <a:t>Ngrx</a:t>
            </a:r>
            <a:endParaRPr lang="en-US" dirty="0"/>
          </a:p>
          <a:p>
            <a:r>
              <a:rPr lang="en-US" dirty="0"/>
              <a:t>Created with Typescript</a:t>
            </a:r>
          </a:p>
          <a:p>
            <a:r>
              <a:rPr lang="en-US" dirty="0"/>
              <a:t>Component based architecture to reuse throughout the application</a:t>
            </a:r>
          </a:p>
          <a:p>
            <a:r>
              <a:rPr lang="en-US" dirty="0"/>
              <a:t>Based on Angular Material Widget Set</a:t>
            </a:r>
          </a:p>
          <a:p>
            <a:r>
              <a:rPr lang="en-US" dirty="0"/>
              <a:t>Responsive, Standards </a:t>
            </a:r>
            <a:r>
              <a:rPr lang="en-US" dirty="0" smtClean="0"/>
              <a:t>compliant</a:t>
            </a:r>
          </a:p>
          <a:p>
            <a:pPr marL="0" indent="0">
              <a:buNone/>
            </a:pPr>
            <a:endParaRPr lang="en-US" dirty="0"/>
          </a:p>
        </p:txBody>
      </p:sp>
    </p:spTree>
    <p:extLst>
      <p:ext uri="{BB962C8B-B14F-4D97-AF65-F5344CB8AC3E}">
        <p14:creationId xmlns:p14="http://schemas.microsoft.com/office/powerpoint/2010/main" val="2207738400"/>
      </p:ext>
    </p:extLst>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Frontend Login</a:t>
            </a:r>
            <a:endParaRPr lang="en-US" dirty="0"/>
          </a:p>
        </p:txBody>
      </p:sp>
      <p:sp>
        <p:nvSpPr>
          <p:cNvPr id="4" name="Slide Number Placeholder 3"/>
          <p:cNvSpPr>
            <a:spLocks noGrp="1"/>
          </p:cNvSpPr>
          <p:nvPr>
            <p:ph type="sldNum" sz="quarter" idx="16"/>
          </p:nvPr>
        </p:nvSpPr>
        <p:spPr/>
        <p:txBody>
          <a:bodyPr/>
          <a:lstStyle/>
          <a:p>
            <a:pPr algn="r">
              <a:defRPr/>
            </a:pPr>
            <a:r>
              <a:rPr lang="de-DE" smtClean="0">
                <a:solidFill>
                  <a:srgbClr val="000000"/>
                </a:solidFill>
              </a:rPr>
              <a:t>Seite </a:t>
            </a:r>
            <a:fld id="{EBC07571-3134-BB4B-B83F-1A9FE18D34F3}" type="slidenum">
              <a:rPr lang="de-DE" smtClean="0">
                <a:solidFill>
                  <a:srgbClr val="000000"/>
                </a:solidFill>
              </a:rPr>
              <a:pPr algn="r">
                <a:defRPr/>
              </a:pPr>
              <a:t>28</a:t>
            </a:fld>
            <a:endParaRPr lang="de-DE" dirty="0">
              <a:solidFill>
                <a:srgbClr val="000000"/>
              </a:solidFill>
            </a:endParaRPr>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4997" y="1124845"/>
            <a:ext cx="7784478" cy="46084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56799392"/>
      </p:ext>
    </p:extLst>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Dataset Listing and Navigation</a:t>
            </a:r>
            <a:endParaRPr lang="en-US" dirty="0"/>
          </a:p>
        </p:txBody>
      </p:sp>
      <p:sp>
        <p:nvSpPr>
          <p:cNvPr id="3" name="Slide Number Placeholder 2"/>
          <p:cNvSpPr>
            <a:spLocks noGrp="1"/>
          </p:cNvSpPr>
          <p:nvPr>
            <p:ph type="sldNum" sz="quarter" idx="16"/>
          </p:nvPr>
        </p:nvSpPr>
        <p:spPr/>
        <p:txBody>
          <a:bodyPr/>
          <a:lstStyle/>
          <a:p>
            <a:pPr algn="r">
              <a:defRPr/>
            </a:pPr>
            <a:r>
              <a:rPr lang="de-DE" smtClean="0">
                <a:solidFill>
                  <a:srgbClr val="000000"/>
                </a:solidFill>
              </a:rPr>
              <a:t>Seite </a:t>
            </a:r>
            <a:fld id="{EBC07571-3134-BB4B-B83F-1A9FE18D34F3}" type="slidenum">
              <a:rPr lang="de-DE" smtClean="0">
                <a:solidFill>
                  <a:srgbClr val="000000"/>
                </a:solidFill>
              </a:rPr>
              <a:pPr algn="r">
                <a:defRPr/>
              </a:pPr>
              <a:t>29</a:t>
            </a:fld>
            <a:endParaRPr lang="de-DE" dirty="0">
              <a:solidFill>
                <a:srgbClr val="000000"/>
              </a:solidFill>
            </a:endParaRP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576" y="1341438"/>
            <a:ext cx="7947669" cy="30956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60492743"/>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it works: adding data</a:t>
            </a:r>
            <a:endParaRPr lang="en-US" dirty="0"/>
          </a:p>
        </p:txBody>
      </p:sp>
      <p:sp>
        <p:nvSpPr>
          <p:cNvPr id="3" name="Slide Number Placeholder 2"/>
          <p:cNvSpPr>
            <a:spLocks noGrp="1"/>
          </p:cNvSpPr>
          <p:nvPr>
            <p:ph type="sldNum" sz="quarter" idx="16"/>
          </p:nvPr>
        </p:nvSpPr>
        <p:spPr/>
        <p:txBody>
          <a:bodyPr/>
          <a:lstStyle/>
          <a:p>
            <a:pPr algn="r">
              <a:defRPr/>
            </a:pPr>
            <a:r>
              <a:rPr lang="de-DE" smtClean="0">
                <a:solidFill>
                  <a:srgbClr val="000000"/>
                </a:solidFill>
              </a:rPr>
              <a:t>Seite </a:t>
            </a:r>
            <a:fld id="{EBC07571-3134-BB4B-B83F-1A9FE18D34F3}" type="slidenum">
              <a:rPr lang="de-DE" smtClean="0">
                <a:solidFill>
                  <a:srgbClr val="000000"/>
                </a:solidFill>
              </a:rPr>
              <a:pPr algn="r">
                <a:defRPr/>
              </a:pPr>
              <a:t>3</a:t>
            </a:fld>
            <a:endParaRPr lang="de-DE" dirty="0">
              <a:solidFill>
                <a:srgbClr val="000000"/>
              </a:solidFill>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9592" y="1988840"/>
            <a:ext cx="7724775" cy="3371850"/>
          </a:xfrm>
          <a:prstGeom prst="rect">
            <a:avLst/>
          </a:prstGeom>
        </p:spPr>
      </p:pic>
      <p:sp>
        <p:nvSpPr>
          <p:cNvPr id="12" name="Rectangle 11"/>
          <p:cNvSpPr/>
          <p:nvPr/>
        </p:nvSpPr>
        <p:spPr>
          <a:xfrm>
            <a:off x="971599" y="5593007"/>
            <a:ext cx="7652767" cy="954107"/>
          </a:xfrm>
          <a:prstGeom prst="rect">
            <a:avLst/>
          </a:prstGeom>
        </p:spPr>
        <p:txBody>
          <a:bodyPr wrap="square">
            <a:spAutoFit/>
          </a:bodyPr>
          <a:lstStyle/>
          <a:p>
            <a:r>
              <a:rPr lang="en-US" dirty="0"/>
              <a:t>See </a:t>
            </a:r>
            <a:r>
              <a:rPr lang="en-US" dirty="0" smtClean="0">
                <a:hlinkClick r:id="rId3"/>
              </a:rPr>
              <a:t>https://discovery.psi.ch/help/ingestManual</a:t>
            </a:r>
            <a:r>
              <a:rPr lang="en-US" dirty="0" smtClean="0"/>
              <a:t> for </a:t>
            </a:r>
            <a:r>
              <a:rPr lang="en-US" dirty="0" smtClean="0"/>
              <a:t>details</a:t>
            </a:r>
          </a:p>
          <a:p>
            <a:r>
              <a:rPr lang="en-US" dirty="0" smtClean="0"/>
              <a:t>You can run the tools either with your personal account or for the beamline managers using a beamline account provided for each beamline</a:t>
            </a:r>
            <a:endParaRPr lang="de-CH" dirty="0"/>
          </a:p>
        </p:txBody>
      </p:sp>
    </p:spTree>
    <p:extLst>
      <p:ext uri="{BB962C8B-B14F-4D97-AF65-F5344CB8AC3E}">
        <p14:creationId xmlns:p14="http://schemas.microsoft.com/office/powerpoint/2010/main" val="579269613"/>
      </p:ext>
    </p:extLst>
  </p:cSld>
  <p:clrMapOvr>
    <a:masterClrMapping/>
  </p:clrMapOvr>
  <p:transition spd="med"/>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Dataset and Attachments</a:t>
            </a:r>
            <a:endParaRPr lang="en-US" dirty="0"/>
          </a:p>
        </p:txBody>
      </p:sp>
      <p:sp>
        <p:nvSpPr>
          <p:cNvPr id="4" name="Slide Number Placeholder 3"/>
          <p:cNvSpPr>
            <a:spLocks noGrp="1"/>
          </p:cNvSpPr>
          <p:nvPr>
            <p:ph type="sldNum" sz="quarter" idx="16"/>
          </p:nvPr>
        </p:nvSpPr>
        <p:spPr/>
        <p:txBody>
          <a:bodyPr/>
          <a:lstStyle/>
          <a:p>
            <a:pPr algn="r">
              <a:defRPr/>
            </a:pPr>
            <a:r>
              <a:rPr lang="de-DE" smtClean="0">
                <a:solidFill>
                  <a:srgbClr val="000000"/>
                </a:solidFill>
              </a:rPr>
              <a:t>Seite </a:t>
            </a:r>
            <a:fld id="{EBC07571-3134-BB4B-B83F-1A9FE18D34F3}" type="slidenum">
              <a:rPr lang="de-DE" smtClean="0">
                <a:solidFill>
                  <a:srgbClr val="000000"/>
                </a:solidFill>
              </a:rPr>
              <a:pPr algn="r">
                <a:defRPr/>
              </a:pPr>
              <a:t>30</a:t>
            </a:fld>
            <a:endParaRPr lang="de-DE" dirty="0">
              <a:solidFill>
                <a:srgbClr val="000000"/>
              </a:solidFill>
            </a:endParaRPr>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5922" y="980728"/>
            <a:ext cx="8655774" cy="53007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45952000"/>
      </p:ext>
    </p:extLst>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Management and deployment</a:t>
            </a:r>
          </a:p>
        </p:txBody>
      </p:sp>
      <p:sp>
        <p:nvSpPr>
          <p:cNvPr id="3" name="Slide Number Placeholder 2"/>
          <p:cNvSpPr>
            <a:spLocks noGrp="1"/>
          </p:cNvSpPr>
          <p:nvPr>
            <p:ph type="sldNum" sz="quarter" idx="16"/>
          </p:nvPr>
        </p:nvSpPr>
        <p:spPr/>
        <p:txBody>
          <a:bodyPr/>
          <a:lstStyle/>
          <a:p>
            <a:pPr algn="r">
              <a:defRPr/>
            </a:pPr>
            <a:r>
              <a:rPr lang="de-DE" smtClean="0">
                <a:solidFill>
                  <a:srgbClr val="000000"/>
                </a:solidFill>
              </a:rPr>
              <a:t>Seite </a:t>
            </a:r>
            <a:fld id="{EBC07571-3134-BB4B-B83F-1A9FE18D34F3}" type="slidenum">
              <a:rPr lang="de-DE" smtClean="0">
                <a:solidFill>
                  <a:srgbClr val="000000"/>
                </a:solidFill>
              </a:rPr>
              <a:pPr algn="r">
                <a:defRPr/>
              </a:pPr>
              <a:t>31</a:t>
            </a:fld>
            <a:endParaRPr lang="de-DE" dirty="0">
              <a:solidFill>
                <a:srgbClr val="000000"/>
              </a:solidFill>
            </a:endParaRPr>
          </a:p>
        </p:txBody>
      </p:sp>
      <p:sp>
        <p:nvSpPr>
          <p:cNvPr id="4" name="Content Placeholder 3"/>
          <p:cNvSpPr>
            <a:spLocks noGrp="1"/>
          </p:cNvSpPr>
          <p:nvPr>
            <p:ph sz="quarter" idx="13"/>
          </p:nvPr>
        </p:nvSpPr>
        <p:spPr/>
        <p:txBody>
          <a:bodyPr/>
          <a:lstStyle/>
          <a:p>
            <a:r>
              <a:rPr lang="en-US" dirty="0"/>
              <a:t>Different deployment options, with and without container </a:t>
            </a:r>
            <a:r>
              <a:rPr lang="en-US" dirty="0" smtClean="0"/>
              <a:t>technology are </a:t>
            </a:r>
            <a:r>
              <a:rPr lang="en-US" dirty="0"/>
              <a:t>available</a:t>
            </a:r>
          </a:p>
          <a:p>
            <a:r>
              <a:rPr lang="en-US" dirty="0"/>
              <a:t>Preferred method is via a Kubernetes cluster</a:t>
            </a:r>
          </a:p>
          <a:p>
            <a:r>
              <a:rPr lang="en-US" dirty="0"/>
              <a:t>Each </a:t>
            </a:r>
            <a:r>
              <a:rPr lang="en-US" dirty="0" err="1"/>
              <a:t>microservice</a:t>
            </a:r>
            <a:r>
              <a:rPr lang="en-US" dirty="0"/>
              <a:t> is built into a </a:t>
            </a:r>
            <a:r>
              <a:rPr lang="en-US" dirty="0" err="1"/>
              <a:t>docker</a:t>
            </a:r>
            <a:r>
              <a:rPr lang="en-US" dirty="0"/>
              <a:t> file and saved in a registry</a:t>
            </a:r>
          </a:p>
          <a:p>
            <a:r>
              <a:rPr lang="en-US" dirty="0"/>
              <a:t>Kubernetes and Helm package manager deploys the </a:t>
            </a:r>
            <a:r>
              <a:rPr lang="en-US" dirty="0" smtClean="0"/>
              <a:t>containers and </a:t>
            </a:r>
            <a:r>
              <a:rPr lang="en-US" dirty="0"/>
              <a:t>handles:</a:t>
            </a:r>
          </a:p>
          <a:p>
            <a:pPr lvl="1"/>
            <a:r>
              <a:rPr lang="en-US" dirty="0" smtClean="0"/>
              <a:t>Routing</a:t>
            </a:r>
            <a:endParaRPr lang="en-US" dirty="0"/>
          </a:p>
          <a:p>
            <a:pPr lvl="1"/>
            <a:r>
              <a:rPr lang="en-US" dirty="0"/>
              <a:t>Scaling</a:t>
            </a:r>
          </a:p>
          <a:p>
            <a:pPr lvl="1"/>
            <a:r>
              <a:rPr lang="en-US" dirty="0"/>
              <a:t>Server failures</a:t>
            </a:r>
          </a:p>
          <a:p>
            <a:pPr lvl="1"/>
            <a:r>
              <a:rPr lang="en-US" dirty="0"/>
              <a:t>Updates</a:t>
            </a:r>
          </a:p>
          <a:p>
            <a:endParaRPr lang="en-US" dirty="0"/>
          </a:p>
        </p:txBody>
      </p:sp>
    </p:spTree>
    <p:extLst>
      <p:ext uri="{BB962C8B-B14F-4D97-AF65-F5344CB8AC3E}">
        <p14:creationId xmlns:p14="http://schemas.microsoft.com/office/powerpoint/2010/main" val="2368571408"/>
      </p:ext>
    </p:extLst>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Kubernetes Management Dashboard</a:t>
            </a:r>
            <a:endParaRPr lang="en-US" dirty="0"/>
          </a:p>
        </p:txBody>
      </p:sp>
      <p:sp>
        <p:nvSpPr>
          <p:cNvPr id="3" name="Slide Number Placeholder 2"/>
          <p:cNvSpPr>
            <a:spLocks noGrp="1"/>
          </p:cNvSpPr>
          <p:nvPr>
            <p:ph type="sldNum" sz="quarter" idx="16"/>
          </p:nvPr>
        </p:nvSpPr>
        <p:spPr/>
        <p:txBody>
          <a:bodyPr/>
          <a:lstStyle/>
          <a:p>
            <a:pPr algn="r">
              <a:defRPr/>
            </a:pPr>
            <a:r>
              <a:rPr lang="de-DE" smtClean="0">
                <a:solidFill>
                  <a:srgbClr val="000000"/>
                </a:solidFill>
              </a:rPr>
              <a:t>Seite </a:t>
            </a:r>
            <a:fld id="{EBC07571-3134-BB4B-B83F-1A9FE18D34F3}" type="slidenum">
              <a:rPr lang="de-DE" smtClean="0">
                <a:solidFill>
                  <a:srgbClr val="000000"/>
                </a:solidFill>
              </a:rPr>
              <a:pPr algn="r">
                <a:defRPr/>
              </a:pPr>
              <a:t>32</a:t>
            </a:fld>
            <a:endParaRPr lang="de-DE" dirty="0">
              <a:solidFill>
                <a:srgbClr val="000000"/>
              </a:solidFill>
            </a:endParaRP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50064" y="800100"/>
            <a:ext cx="7156247" cy="5942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26006882"/>
      </p:ext>
    </p:extLst>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Overall Data Catalog Architecture</a:t>
            </a:r>
            <a:endParaRPr lang="en-US" dirty="0"/>
          </a:p>
        </p:txBody>
      </p:sp>
      <p:sp>
        <p:nvSpPr>
          <p:cNvPr id="3" name="Slide Number Placeholder 2"/>
          <p:cNvSpPr>
            <a:spLocks noGrp="1"/>
          </p:cNvSpPr>
          <p:nvPr>
            <p:ph type="sldNum" sz="quarter" idx="16"/>
          </p:nvPr>
        </p:nvSpPr>
        <p:spPr/>
        <p:txBody>
          <a:bodyPr/>
          <a:lstStyle/>
          <a:p>
            <a:pPr algn="r">
              <a:defRPr/>
            </a:pPr>
            <a:r>
              <a:rPr lang="de-DE" smtClean="0"/>
              <a:t>Page </a:t>
            </a:r>
            <a:fld id="{EBC07571-3134-BB4B-B83F-1A9FE18D34F3}" type="slidenum">
              <a:rPr lang="de-DE" smtClean="0"/>
              <a:pPr algn="r">
                <a:defRPr/>
              </a:pPr>
              <a:t>33</a:t>
            </a:fld>
            <a:endParaRPr lang="de-DE" dirty="0"/>
          </a:p>
        </p:txBody>
      </p:sp>
      <p:pic>
        <p:nvPicPr>
          <p:cNvPr id="8194" name="Picture 2"/>
          <p:cNvPicPr>
            <a:picLocks noGrp="1" noChangeAspect="1" noChangeArrowheads="1"/>
          </p:cNvPicPr>
          <p:nvPr>
            <p:ph sz="quarter" idx="13"/>
          </p:nvPr>
        </p:nvPicPr>
        <p:blipFill>
          <a:blip r:embed="rId3">
            <a:extLst>
              <a:ext uri="{28A0092B-C50C-407E-A947-70E740481C1C}">
                <a14:useLocalDpi xmlns:a14="http://schemas.microsoft.com/office/drawing/2010/main" val="0"/>
              </a:ext>
            </a:extLst>
          </a:blip>
          <a:srcRect/>
          <a:stretch>
            <a:fillRect/>
          </a:stretch>
        </p:blipFill>
        <p:spPr bwMode="auto">
          <a:xfrm>
            <a:off x="690620" y="1340768"/>
            <a:ext cx="8453380" cy="46848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18441979"/>
      </p:ext>
    </p:extLst>
  </p:cSld>
  <p:clrMapOvr>
    <a:masterClrMapping/>
  </p:clrMapOvr>
  <p:transition spd="med"/>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Extra Material</a:t>
            </a:r>
            <a:endParaRPr lang="en-US" dirty="0"/>
          </a:p>
        </p:txBody>
      </p:sp>
      <p:sp>
        <p:nvSpPr>
          <p:cNvPr id="4" name="Slide Number Placeholder 3"/>
          <p:cNvSpPr>
            <a:spLocks noGrp="1"/>
          </p:cNvSpPr>
          <p:nvPr>
            <p:ph type="sldNum" sz="quarter" idx="16"/>
          </p:nvPr>
        </p:nvSpPr>
        <p:spPr/>
        <p:txBody>
          <a:bodyPr/>
          <a:lstStyle/>
          <a:p>
            <a:pPr algn="r">
              <a:defRPr/>
            </a:pPr>
            <a:r>
              <a:rPr lang="de-DE" smtClean="0">
                <a:solidFill>
                  <a:srgbClr val="000000"/>
                </a:solidFill>
              </a:rPr>
              <a:t>Seite </a:t>
            </a:r>
            <a:fld id="{EBC07571-3134-BB4B-B83F-1A9FE18D34F3}" type="slidenum">
              <a:rPr lang="de-DE" smtClean="0">
                <a:solidFill>
                  <a:srgbClr val="000000"/>
                </a:solidFill>
              </a:rPr>
              <a:pPr algn="r">
                <a:defRPr/>
              </a:pPr>
              <a:t>34</a:t>
            </a:fld>
            <a:endParaRPr lang="de-DE" dirty="0">
              <a:solidFill>
                <a:srgbClr val="000000"/>
              </a:solidFill>
            </a:endParaRPr>
          </a:p>
        </p:txBody>
      </p:sp>
    </p:spTree>
    <p:extLst>
      <p:ext uri="{BB962C8B-B14F-4D97-AF65-F5344CB8AC3E}">
        <p14:creationId xmlns:p14="http://schemas.microsoft.com/office/powerpoint/2010/main" val="44968086"/>
      </p:ext>
    </p:extLst>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de-CH" dirty="0" err="1" smtClean="0"/>
              <a:t>Architecture</a:t>
            </a:r>
            <a:r>
              <a:rPr lang="de-CH" dirty="0" smtClean="0"/>
              <a:t> Update </a:t>
            </a:r>
            <a:r>
              <a:rPr lang="de-CH" dirty="0" err="1" smtClean="0"/>
              <a:t>for</a:t>
            </a:r>
            <a:r>
              <a:rPr lang="de-CH" dirty="0" smtClean="0"/>
              <a:t> </a:t>
            </a:r>
            <a:r>
              <a:rPr lang="de-CH" dirty="0" err="1" smtClean="0"/>
              <a:t>Publication</a:t>
            </a:r>
            <a:r>
              <a:rPr lang="de-CH" dirty="0" smtClean="0"/>
              <a:t> Workflow</a:t>
            </a:r>
            <a:br>
              <a:rPr lang="de-CH" dirty="0" smtClean="0"/>
            </a:br>
            <a:endParaRPr lang="en-US" dirty="0"/>
          </a:p>
        </p:txBody>
      </p:sp>
      <p:sp>
        <p:nvSpPr>
          <p:cNvPr id="4" name="Slide Number Placeholder 3"/>
          <p:cNvSpPr>
            <a:spLocks noGrp="1"/>
          </p:cNvSpPr>
          <p:nvPr>
            <p:ph type="sldNum" sz="quarter" idx="16"/>
          </p:nvPr>
        </p:nvSpPr>
        <p:spPr/>
        <p:txBody>
          <a:bodyPr/>
          <a:lstStyle/>
          <a:p>
            <a:pPr algn="r">
              <a:defRPr/>
            </a:pPr>
            <a:r>
              <a:rPr lang="de-DE" smtClean="0">
                <a:solidFill>
                  <a:srgbClr val="000000"/>
                </a:solidFill>
              </a:rPr>
              <a:t>Seite </a:t>
            </a:r>
            <a:fld id="{EBC07571-3134-BB4B-B83F-1A9FE18D34F3}" type="slidenum">
              <a:rPr lang="de-DE" smtClean="0">
                <a:solidFill>
                  <a:srgbClr val="000000"/>
                </a:solidFill>
              </a:rPr>
              <a:pPr algn="r">
                <a:defRPr/>
              </a:pPr>
              <a:t>35</a:t>
            </a:fld>
            <a:endParaRPr lang="de-DE" dirty="0">
              <a:solidFill>
                <a:srgbClr val="000000"/>
              </a:solidFill>
            </a:endParaRPr>
          </a:p>
        </p:txBody>
      </p:sp>
      <p:pic>
        <p:nvPicPr>
          <p:cNvPr id="2050" name="Picture 2"/>
          <p:cNvPicPr>
            <a:picLocks noGrp="1" noChangeAspect="1" noChangeArrowheads="1"/>
          </p:cNvPicPr>
          <p:nvPr>
            <p:ph sz="quarter" idx="13"/>
          </p:nvPr>
        </p:nvPicPr>
        <p:blipFill>
          <a:blip r:embed="rId2">
            <a:extLst>
              <a:ext uri="{28A0092B-C50C-407E-A947-70E740481C1C}">
                <a14:useLocalDpi xmlns:a14="http://schemas.microsoft.com/office/drawing/2010/main" val="0"/>
              </a:ext>
            </a:extLst>
          </a:blip>
          <a:srcRect/>
          <a:stretch>
            <a:fillRect/>
          </a:stretch>
        </p:blipFill>
        <p:spPr bwMode="auto">
          <a:xfrm>
            <a:off x="899592" y="1196752"/>
            <a:ext cx="7581090" cy="5076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00112406"/>
      </p:ext>
    </p:extLst>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PSI Data Policy</a:t>
            </a:r>
            <a:r>
              <a:rPr lang="en-US" dirty="0"/>
              <a:t/>
            </a:r>
            <a:br>
              <a:rPr lang="en-US" dirty="0"/>
            </a:br>
            <a:endParaRPr lang="en-US" dirty="0"/>
          </a:p>
        </p:txBody>
      </p:sp>
      <p:sp>
        <p:nvSpPr>
          <p:cNvPr id="3" name="Slide Number Placeholder 2"/>
          <p:cNvSpPr>
            <a:spLocks noGrp="1"/>
          </p:cNvSpPr>
          <p:nvPr>
            <p:ph type="sldNum" sz="quarter" idx="12"/>
          </p:nvPr>
        </p:nvSpPr>
        <p:spPr/>
        <p:txBody>
          <a:bodyPr/>
          <a:lstStyle/>
          <a:p>
            <a:pPr algn="r">
              <a:defRPr/>
            </a:pPr>
            <a:r>
              <a:rPr lang="de-DE" smtClean="0">
                <a:solidFill>
                  <a:srgbClr val="000000"/>
                </a:solidFill>
              </a:rPr>
              <a:t>Seite </a:t>
            </a:r>
            <a:fld id="{EBC07571-3134-BB4B-B83F-1A9FE18D34F3}" type="slidenum">
              <a:rPr lang="de-DE" smtClean="0">
                <a:solidFill>
                  <a:srgbClr val="000000"/>
                </a:solidFill>
              </a:rPr>
              <a:pPr algn="r">
                <a:defRPr/>
              </a:pPr>
              <a:t>36</a:t>
            </a:fld>
            <a:endParaRPr lang="de-DE" dirty="0">
              <a:solidFill>
                <a:srgbClr val="000000"/>
              </a:solidFill>
            </a:endParaRPr>
          </a:p>
        </p:txBody>
      </p:sp>
      <p:sp>
        <p:nvSpPr>
          <p:cNvPr id="6" name="Rectangle 5"/>
          <p:cNvSpPr/>
          <p:nvPr/>
        </p:nvSpPr>
        <p:spPr>
          <a:xfrm>
            <a:off x="827584" y="1413064"/>
            <a:ext cx="8064896" cy="4708981"/>
          </a:xfrm>
          <a:prstGeom prst="rect">
            <a:avLst/>
          </a:prstGeom>
        </p:spPr>
        <p:txBody>
          <a:bodyPr wrap="square">
            <a:spAutoFit/>
          </a:bodyPr>
          <a:lstStyle/>
          <a:p>
            <a:pPr marL="285750" indent="-285750">
              <a:buFont typeface="Arial" panose="020B0604020202020204" pitchFamily="34" charset="0"/>
              <a:buChar char="•"/>
            </a:pPr>
            <a:r>
              <a:rPr lang="en-US" sz="2000" dirty="0" smtClean="0"/>
              <a:t>Has </a:t>
            </a:r>
            <a:r>
              <a:rPr lang="en-US" sz="2000" dirty="0"/>
              <a:t>become public recently, see </a:t>
            </a:r>
            <a:r>
              <a:rPr lang="en-US" sz="2000" dirty="0">
                <a:hlinkClick r:id="rId3"/>
              </a:rPr>
              <a:t>https://</a:t>
            </a:r>
            <a:r>
              <a:rPr lang="en-US" sz="2000" dirty="0" smtClean="0">
                <a:hlinkClick r:id="rId3"/>
              </a:rPr>
              <a:t>www.psi.ch/science/psi-data-policy</a:t>
            </a:r>
            <a:r>
              <a:rPr lang="en-US" sz="2000" dirty="0" smtClean="0"/>
              <a:t>, based on work done within </a:t>
            </a:r>
            <a:r>
              <a:rPr lang="en-US" sz="2000" dirty="0" err="1" smtClean="0"/>
              <a:t>PanData</a:t>
            </a:r>
            <a:r>
              <a:rPr lang="en-US" sz="2000" dirty="0" smtClean="0"/>
              <a:t> EU Projects</a:t>
            </a:r>
            <a:endParaRPr lang="en-US" sz="2000" dirty="0"/>
          </a:p>
          <a:p>
            <a:pPr marL="285750" indent="-285750">
              <a:buFont typeface="Arial" panose="020B0604020202020204" pitchFamily="34" charset="0"/>
              <a:buChar char="•"/>
            </a:pPr>
            <a:r>
              <a:rPr lang="en-US" sz="2000" dirty="0" smtClean="0"/>
              <a:t>Main </a:t>
            </a:r>
            <a:r>
              <a:rPr lang="en-US" sz="2000" dirty="0"/>
              <a:t>points</a:t>
            </a:r>
          </a:p>
          <a:p>
            <a:pPr marL="742950" lvl="1" indent="-285750">
              <a:buFont typeface="Arial" panose="020B0604020202020204" pitchFamily="34" charset="0"/>
              <a:buChar char="•"/>
            </a:pPr>
            <a:r>
              <a:rPr lang="en-US" sz="2000" dirty="0" smtClean="0"/>
              <a:t>The </a:t>
            </a:r>
            <a:r>
              <a:rPr lang="en-US" sz="2000" dirty="0"/>
              <a:t>policy defines the data ownership, curation, archiving </a:t>
            </a:r>
            <a:r>
              <a:rPr lang="en-US" sz="2000" dirty="0" smtClean="0"/>
              <a:t>and </a:t>
            </a:r>
            <a:r>
              <a:rPr lang="en-US" sz="2000" dirty="0"/>
              <a:t>open </a:t>
            </a:r>
            <a:r>
              <a:rPr lang="en-US" sz="2000" dirty="0" smtClean="0"/>
              <a:t>access</a:t>
            </a:r>
          </a:p>
          <a:p>
            <a:pPr marL="742950" lvl="1" indent="-285750">
              <a:buFont typeface="Arial" panose="020B0604020202020204" pitchFamily="34" charset="0"/>
              <a:buChar char="•"/>
            </a:pPr>
            <a:r>
              <a:rPr lang="en-US" sz="2000" dirty="0" smtClean="0"/>
              <a:t>Data </a:t>
            </a:r>
            <a:r>
              <a:rPr lang="en-US" sz="2000" dirty="0"/>
              <a:t>custodian (Head of research division) and data </a:t>
            </a:r>
            <a:r>
              <a:rPr lang="en-US" sz="2000" dirty="0" smtClean="0"/>
              <a:t>owner (Principal </a:t>
            </a:r>
            <a:r>
              <a:rPr lang="en-US" sz="2000" dirty="0"/>
              <a:t>investigator</a:t>
            </a:r>
            <a:r>
              <a:rPr lang="en-US" sz="2000" dirty="0" smtClean="0"/>
              <a:t>)</a:t>
            </a:r>
          </a:p>
          <a:p>
            <a:pPr marL="742950" lvl="1" indent="-285750">
              <a:buFont typeface="Arial" panose="020B0604020202020204" pitchFamily="34" charset="0"/>
              <a:buChar char="•"/>
            </a:pPr>
            <a:r>
              <a:rPr lang="en-US" sz="2000" dirty="0" smtClean="0"/>
              <a:t>Data </a:t>
            </a:r>
            <a:r>
              <a:rPr lang="en-US" sz="2000" dirty="0"/>
              <a:t>retention for minimum five years, striving for ten </a:t>
            </a:r>
            <a:r>
              <a:rPr lang="en-US" sz="2000" dirty="0" smtClean="0"/>
              <a:t>years</a:t>
            </a:r>
          </a:p>
          <a:p>
            <a:pPr marL="742950" lvl="1" indent="-285750">
              <a:buFont typeface="Arial" panose="020B0604020202020204" pitchFamily="34" charset="0"/>
              <a:buChar char="•"/>
            </a:pPr>
            <a:r>
              <a:rPr lang="en-US" sz="2000" dirty="0" smtClean="0"/>
              <a:t>Default </a:t>
            </a:r>
            <a:r>
              <a:rPr lang="en-US" sz="2000" dirty="0"/>
              <a:t>embargo period of three years (with option for </a:t>
            </a:r>
            <a:r>
              <a:rPr lang="en-US" sz="2000" dirty="0" smtClean="0"/>
              <a:t>five </a:t>
            </a:r>
            <a:r>
              <a:rPr lang="en-US" sz="2000" dirty="0"/>
              <a:t>years</a:t>
            </a:r>
            <a:r>
              <a:rPr lang="en-US" sz="2000" dirty="0" smtClean="0"/>
              <a:t>)</a:t>
            </a:r>
          </a:p>
          <a:p>
            <a:pPr marL="742950" lvl="1" indent="-285750">
              <a:buFont typeface="Arial" panose="020B0604020202020204" pitchFamily="34" charset="0"/>
              <a:buChar char="•"/>
            </a:pPr>
            <a:r>
              <a:rPr lang="en-US" sz="2000" dirty="0" smtClean="0"/>
              <a:t>Implementation </a:t>
            </a:r>
            <a:r>
              <a:rPr lang="en-US" sz="2000" dirty="0"/>
              <a:t>bases on Metadata Catalogue, </a:t>
            </a:r>
            <a:r>
              <a:rPr lang="en-US" sz="2000" dirty="0" err="1"/>
              <a:t>PetaByte</a:t>
            </a:r>
            <a:r>
              <a:rPr lang="en-US" sz="2000" dirty="0"/>
              <a:t> Archive </a:t>
            </a:r>
            <a:r>
              <a:rPr lang="en-US" sz="2000" dirty="0" smtClean="0"/>
              <a:t>and </a:t>
            </a:r>
            <a:r>
              <a:rPr lang="en-US" sz="2000" dirty="0"/>
              <a:t>remote access </a:t>
            </a:r>
            <a:r>
              <a:rPr lang="en-US" sz="2000" dirty="0" smtClean="0"/>
              <a:t>functionality</a:t>
            </a:r>
          </a:p>
        </p:txBody>
      </p:sp>
    </p:spTree>
    <p:extLst>
      <p:ext uri="{BB962C8B-B14F-4D97-AF65-F5344CB8AC3E}">
        <p14:creationId xmlns:p14="http://schemas.microsoft.com/office/powerpoint/2010/main" val="2855000003"/>
      </p:ext>
    </p:extLst>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quarter" idx="13"/>
          </p:nvPr>
        </p:nvSpPr>
        <p:spPr/>
        <p:txBody>
          <a:bodyPr/>
          <a:lstStyle/>
          <a:p>
            <a:r>
              <a:rPr lang="en-US" dirty="0" smtClean="0"/>
              <a:t>Often the situation today is like this: you have your data stored on some (central) file server within certain folder locations. You may have additional files “somewhere” annotating this data</a:t>
            </a:r>
          </a:p>
          <a:p>
            <a:r>
              <a:rPr lang="en-US" dirty="0" smtClean="0"/>
              <a:t>Preparation for Data Catalog is a two step </a:t>
            </a:r>
            <a:r>
              <a:rPr lang="en-US" dirty="0"/>
              <a:t>p</a:t>
            </a:r>
            <a:r>
              <a:rPr lang="en-US" dirty="0" smtClean="0"/>
              <a:t>rocedure:</a:t>
            </a:r>
          </a:p>
          <a:p>
            <a:pPr lvl="1"/>
            <a:r>
              <a:rPr lang="en-US" dirty="0" smtClean="0"/>
              <a:t>Step 1: define your </a:t>
            </a:r>
            <a:r>
              <a:rPr lang="en-US" b="1" dirty="0" smtClean="0"/>
              <a:t>Datasets </a:t>
            </a:r>
            <a:r>
              <a:rPr lang="en-US" dirty="0" smtClean="0"/>
              <a:t>(collection of files belonging together)</a:t>
            </a:r>
          </a:p>
          <a:p>
            <a:pPr lvl="1"/>
            <a:r>
              <a:rPr lang="en-US" dirty="0" smtClean="0"/>
              <a:t>Step 2: Enrich the data with </a:t>
            </a:r>
            <a:r>
              <a:rPr lang="en-US" b="1" dirty="0" smtClean="0"/>
              <a:t>Metadata</a:t>
            </a:r>
          </a:p>
          <a:p>
            <a:r>
              <a:rPr lang="en-US" dirty="0" smtClean="0"/>
              <a:t>Depending on you situation you may add this information manually or automatically. </a:t>
            </a:r>
          </a:p>
          <a:p>
            <a:pPr lvl="1"/>
            <a:endParaRPr lang="en-US" b="1" dirty="0"/>
          </a:p>
          <a:p>
            <a:r>
              <a:rPr lang="en-US" dirty="0" smtClean="0"/>
              <a:t>See </a:t>
            </a:r>
            <a:r>
              <a:rPr lang="en-US" dirty="0">
                <a:hlinkClick r:id="rId2"/>
              </a:rPr>
              <a:t>https://</a:t>
            </a:r>
            <a:r>
              <a:rPr lang="en-US" dirty="0" smtClean="0">
                <a:hlinkClick r:id="rId2"/>
              </a:rPr>
              <a:t>discovery.psi.ch/help/ingestManual</a:t>
            </a:r>
            <a:r>
              <a:rPr lang="en-US" dirty="0" smtClean="0"/>
              <a:t> for all details</a:t>
            </a:r>
            <a:endParaRPr lang="de-CH" dirty="0"/>
          </a:p>
        </p:txBody>
      </p:sp>
      <p:sp>
        <p:nvSpPr>
          <p:cNvPr id="2" name="Title 1"/>
          <p:cNvSpPr>
            <a:spLocks noGrp="1"/>
          </p:cNvSpPr>
          <p:nvPr>
            <p:ph type="title"/>
          </p:nvPr>
        </p:nvSpPr>
        <p:spPr/>
        <p:txBody>
          <a:bodyPr/>
          <a:lstStyle/>
          <a:p>
            <a:r>
              <a:rPr lang="en-US" dirty="0" smtClean="0"/>
              <a:t>What do you need to do ?</a:t>
            </a:r>
            <a:endParaRPr lang="de-CH" dirty="0"/>
          </a:p>
        </p:txBody>
      </p:sp>
      <p:sp>
        <p:nvSpPr>
          <p:cNvPr id="3" name="Slide Number Placeholder 2"/>
          <p:cNvSpPr>
            <a:spLocks noGrp="1"/>
          </p:cNvSpPr>
          <p:nvPr>
            <p:ph type="sldNum" sz="quarter" idx="4294967295"/>
          </p:nvPr>
        </p:nvSpPr>
        <p:spPr>
          <a:xfrm>
            <a:off x="8567738" y="6661150"/>
            <a:ext cx="576262" cy="196850"/>
          </a:xfrm>
        </p:spPr>
        <p:txBody>
          <a:bodyPr/>
          <a:lstStyle/>
          <a:p>
            <a:pPr algn="r">
              <a:defRPr/>
            </a:pPr>
            <a:r>
              <a:rPr lang="de-DE" smtClean="0">
                <a:solidFill>
                  <a:srgbClr val="000000"/>
                </a:solidFill>
              </a:rPr>
              <a:t>Seite </a:t>
            </a:r>
            <a:fld id="{EBC07571-3134-BB4B-B83F-1A9FE18D34F3}" type="slidenum">
              <a:rPr lang="de-DE" smtClean="0">
                <a:solidFill>
                  <a:srgbClr val="000000"/>
                </a:solidFill>
              </a:rPr>
              <a:pPr algn="r">
                <a:defRPr/>
              </a:pPr>
              <a:t>4</a:t>
            </a:fld>
            <a:endParaRPr lang="de-DE" dirty="0">
              <a:solidFill>
                <a:srgbClr val="000000"/>
              </a:solidFill>
            </a:endParaRPr>
          </a:p>
        </p:txBody>
      </p:sp>
    </p:spTree>
    <p:extLst>
      <p:ext uri="{BB962C8B-B14F-4D97-AF65-F5344CB8AC3E}">
        <p14:creationId xmlns:p14="http://schemas.microsoft.com/office/powerpoint/2010/main" val="1697163601"/>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quarter" idx="13"/>
          </p:nvPr>
        </p:nvSpPr>
        <p:spPr/>
        <p:txBody>
          <a:bodyPr/>
          <a:lstStyle/>
          <a:p>
            <a:r>
              <a:rPr lang="en-US" dirty="0" smtClean="0"/>
              <a:t>Datasets are the smallest unit for archiving, retrieving and publication</a:t>
            </a:r>
          </a:p>
          <a:p>
            <a:r>
              <a:rPr lang="en-US" dirty="0" smtClean="0"/>
              <a:t>Create them by defining </a:t>
            </a:r>
            <a:r>
              <a:rPr lang="en-US" dirty="0" err="1" smtClean="0"/>
              <a:t>filelists</a:t>
            </a:r>
            <a:r>
              <a:rPr lang="en-US" dirty="0" smtClean="0"/>
              <a:t>, e.g. for raw data </a:t>
            </a:r>
            <a:r>
              <a:rPr lang="en-US" dirty="0"/>
              <a:t>list all the </a:t>
            </a:r>
            <a:r>
              <a:rPr lang="en-US" dirty="0" smtClean="0"/>
              <a:t>files that </a:t>
            </a:r>
            <a:r>
              <a:rPr lang="en-US" dirty="0"/>
              <a:t>logically belong to a </a:t>
            </a:r>
            <a:r>
              <a:rPr lang="en-US" dirty="0" smtClean="0"/>
              <a:t>measurement/data </a:t>
            </a:r>
            <a:r>
              <a:rPr lang="en-US" dirty="0"/>
              <a:t>taking </a:t>
            </a:r>
            <a:r>
              <a:rPr lang="en-US" dirty="0" smtClean="0"/>
              <a:t>run. </a:t>
            </a:r>
            <a:r>
              <a:rPr lang="en-US" dirty="0"/>
              <a:t>In the simplest case this is just the name of a folder: all files within are taken as the dataset </a:t>
            </a:r>
            <a:r>
              <a:rPr lang="en-US" dirty="0" smtClean="0"/>
              <a:t>files</a:t>
            </a:r>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r>
              <a:rPr lang="en-US" dirty="0" smtClean="0"/>
              <a:t>In addition to “raw” Datasets you can create “derived” datasets containing the results of your analysis derived from the raw data. This ingest step is usually done by the user pursuing the analysis</a:t>
            </a:r>
          </a:p>
          <a:p>
            <a:endParaRPr lang="en-US" dirty="0" smtClean="0"/>
          </a:p>
          <a:p>
            <a:r>
              <a:rPr lang="en-US" sz="1100" dirty="0" smtClean="0"/>
              <a:t>Warning for raw data : avoid </a:t>
            </a:r>
            <a:r>
              <a:rPr lang="en-US" sz="1100" dirty="0"/>
              <a:t>to use the </a:t>
            </a:r>
            <a:r>
              <a:rPr lang="en-US" sz="1100" dirty="0" err="1" smtClean="0"/>
              <a:t>symlinks</a:t>
            </a:r>
            <a:r>
              <a:rPr lang="en-US" sz="1100" dirty="0" smtClean="0"/>
              <a:t> from the “data” (=</a:t>
            </a:r>
            <a:r>
              <a:rPr lang="en-US" sz="1100" dirty="0" err="1" smtClean="0"/>
              <a:t>eaccount</a:t>
            </a:r>
            <a:r>
              <a:rPr lang="en-US" sz="1100" dirty="0" smtClean="0"/>
              <a:t> home) folders to the real data locations</a:t>
            </a:r>
          </a:p>
        </p:txBody>
      </p:sp>
      <p:sp>
        <p:nvSpPr>
          <p:cNvPr id="2" name="Title 1"/>
          <p:cNvSpPr>
            <a:spLocks noGrp="1"/>
          </p:cNvSpPr>
          <p:nvPr>
            <p:ph type="title"/>
          </p:nvPr>
        </p:nvSpPr>
        <p:spPr/>
        <p:txBody>
          <a:bodyPr/>
          <a:lstStyle/>
          <a:p>
            <a:r>
              <a:rPr lang="en-US" dirty="0" smtClean="0"/>
              <a:t>1. </a:t>
            </a:r>
            <a:r>
              <a:rPr lang="en-US" dirty="0" smtClean="0"/>
              <a:t>Define Datasets</a:t>
            </a:r>
            <a:endParaRPr lang="de-CH" dirty="0"/>
          </a:p>
        </p:txBody>
      </p:sp>
      <p:sp>
        <p:nvSpPr>
          <p:cNvPr id="3" name="Slide Number Placeholder 2"/>
          <p:cNvSpPr>
            <a:spLocks noGrp="1"/>
          </p:cNvSpPr>
          <p:nvPr>
            <p:ph type="sldNum" sz="quarter" idx="4294967295"/>
          </p:nvPr>
        </p:nvSpPr>
        <p:spPr>
          <a:xfrm>
            <a:off x="8567738" y="6661150"/>
            <a:ext cx="576262" cy="196850"/>
          </a:xfrm>
        </p:spPr>
        <p:txBody>
          <a:bodyPr/>
          <a:lstStyle/>
          <a:p>
            <a:pPr algn="r">
              <a:defRPr/>
            </a:pPr>
            <a:r>
              <a:rPr lang="de-DE" smtClean="0">
                <a:solidFill>
                  <a:srgbClr val="000000"/>
                </a:solidFill>
              </a:rPr>
              <a:t>Seite </a:t>
            </a:r>
            <a:fld id="{EBC07571-3134-BB4B-B83F-1A9FE18D34F3}" type="slidenum">
              <a:rPr lang="de-DE" smtClean="0">
                <a:solidFill>
                  <a:srgbClr val="000000"/>
                </a:solidFill>
              </a:rPr>
              <a:pPr algn="r">
                <a:defRPr/>
              </a:pPr>
              <a:t>5</a:t>
            </a:fld>
            <a:endParaRPr lang="de-DE" dirty="0">
              <a:solidFill>
                <a:srgbClr val="000000"/>
              </a:solidFill>
            </a:endParaRPr>
          </a:p>
        </p:txBody>
      </p:sp>
      <p:graphicFrame>
        <p:nvGraphicFramePr>
          <p:cNvPr id="5" name="Diagram 4"/>
          <p:cNvGraphicFramePr/>
          <p:nvPr>
            <p:extLst>
              <p:ext uri="{D42A27DB-BD31-4B8C-83A1-F6EECF244321}">
                <p14:modId xmlns:p14="http://schemas.microsoft.com/office/powerpoint/2010/main" val="2761041135"/>
              </p:ext>
            </p:extLst>
          </p:nvPr>
        </p:nvGraphicFramePr>
        <p:xfrm>
          <a:off x="1047105" y="2212951"/>
          <a:ext cx="7381577" cy="228808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5"/>
          <p:cNvSpPr txBox="1"/>
          <p:nvPr/>
        </p:nvSpPr>
        <p:spPr>
          <a:xfrm>
            <a:off x="5433970" y="3816018"/>
            <a:ext cx="3277120" cy="695595"/>
          </a:xfrm>
          <a:prstGeom prst="rect">
            <a:avLst/>
          </a:prstGeom>
          <a:noFill/>
        </p:spPr>
        <p:txBody>
          <a:bodyPr wrap="none" lIns="0" tIns="0" rIns="0" bIns="0" rtlCol="0">
            <a:noAutofit/>
          </a:bodyPr>
          <a:lstStyle/>
          <a:p>
            <a:pPr eaLnBrk="1" hangingPunct="1">
              <a:lnSpc>
                <a:spcPct val="110000"/>
              </a:lnSpc>
              <a:spcBef>
                <a:spcPct val="0"/>
              </a:spcBef>
              <a:buClr>
                <a:srgbClr val="000000"/>
              </a:buClr>
            </a:pPr>
            <a:r>
              <a:rPr lang="de-CH" sz="1400" dirty="0" smtClean="0">
                <a:solidFill>
                  <a:srgbClr val="000000"/>
                </a:solidFill>
                <a:latin typeface="Calibri"/>
              </a:rPr>
              <a:t>Green Boxes </a:t>
            </a:r>
            <a:r>
              <a:rPr lang="de-CH" sz="1400" dirty="0" err="1" smtClean="0">
                <a:solidFill>
                  <a:srgbClr val="000000"/>
                </a:solidFill>
                <a:latin typeface="Calibri"/>
              </a:rPr>
              <a:t>are</a:t>
            </a:r>
            <a:r>
              <a:rPr lang="de-CH" sz="1400" dirty="0" smtClean="0">
                <a:solidFill>
                  <a:srgbClr val="000000"/>
                </a:solidFill>
                <a:latin typeface="Calibri"/>
              </a:rPr>
              <a:t> </a:t>
            </a:r>
            <a:r>
              <a:rPr lang="de-CH" sz="1400" dirty="0" err="1" smtClean="0">
                <a:solidFill>
                  <a:srgbClr val="000000"/>
                </a:solidFill>
                <a:latin typeface="Calibri"/>
              </a:rPr>
              <a:t>candidates</a:t>
            </a:r>
            <a:r>
              <a:rPr lang="de-CH" sz="1400" dirty="0" smtClean="0">
                <a:solidFill>
                  <a:srgbClr val="000000"/>
                </a:solidFill>
                <a:latin typeface="Calibri"/>
              </a:rPr>
              <a:t> </a:t>
            </a:r>
            <a:r>
              <a:rPr lang="de-CH" sz="1400" dirty="0" err="1" smtClean="0">
                <a:solidFill>
                  <a:srgbClr val="000000"/>
                </a:solidFill>
                <a:latin typeface="Calibri"/>
              </a:rPr>
              <a:t>for</a:t>
            </a:r>
            <a:endParaRPr lang="de-CH" sz="1400" dirty="0" smtClean="0">
              <a:solidFill>
                <a:srgbClr val="000000"/>
              </a:solidFill>
              <a:latin typeface="Calibri"/>
            </a:endParaRPr>
          </a:p>
          <a:p>
            <a:pPr eaLnBrk="1" hangingPunct="1">
              <a:lnSpc>
                <a:spcPct val="110000"/>
              </a:lnSpc>
              <a:spcBef>
                <a:spcPct val="0"/>
              </a:spcBef>
              <a:buClr>
                <a:srgbClr val="000000"/>
              </a:buClr>
            </a:pPr>
            <a:r>
              <a:rPr lang="de-CH" sz="1400" dirty="0" smtClean="0">
                <a:solidFill>
                  <a:srgbClr val="000000"/>
                </a:solidFill>
                <a:latin typeface="Calibri"/>
              </a:rPr>
              <a:t>Dataset </a:t>
            </a:r>
            <a:r>
              <a:rPr lang="de-CH" sz="1400" dirty="0" err="1" smtClean="0">
                <a:solidFill>
                  <a:srgbClr val="000000"/>
                </a:solidFill>
                <a:latin typeface="Calibri"/>
              </a:rPr>
              <a:t>definitions</a:t>
            </a:r>
            <a:endParaRPr lang="de-CH" sz="1400" dirty="0" smtClean="0">
              <a:solidFill>
                <a:srgbClr val="000000"/>
              </a:solidFill>
              <a:latin typeface="Calibri"/>
            </a:endParaRPr>
          </a:p>
        </p:txBody>
      </p:sp>
    </p:spTree>
    <p:extLst>
      <p:ext uri="{BB962C8B-B14F-4D97-AF65-F5344CB8AC3E}">
        <p14:creationId xmlns:p14="http://schemas.microsoft.com/office/powerpoint/2010/main" val="2019686227"/>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quarter" idx="13"/>
          </p:nvPr>
        </p:nvSpPr>
        <p:spPr/>
        <p:txBody>
          <a:bodyPr/>
          <a:lstStyle/>
          <a:p>
            <a:r>
              <a:rPr lang="en-US" dirty="0" smtClean="0"/>
              <a:t>Define </a:t>
            </a:r>
            <a:r>
              <a:rPr lang="en-US" dirty="0" smtClean="0"/>
              <a:t>data </a:t>
            </a:r>
            <a:r>
              <a:rPr lang="en-US" b="1" dirty="0" smtClean="0"/>
              <a:t>ownership </a:t>
            </a:r>
            <a:r>
              <a:rPr lang="en-US" dirty="0" smtClean="0"/>
              <a:t>by assigning a p-group via Digital user Office DUO. </a:t>
            </a:r>
            <a:endParaRPr lang="en-US" dirty="0" smtClean="0"/>
          </a:p>
          <a:p>
            <a:pPr lvl="1"/>
            <a:r>
              <a:rPr lang="en-US" dirty="0" smtClean="0"/>
              <a:t>Only </a:t>
            </a:r>
            <a:r>
              <a:rPr lang="en-US" dirty="0" smtClean="0"/>
              <a:t>members of the </a:t>
            </a:r>
            <a:r>
              <a:rPr lang="en-US" dirty="0" err="1" smtClean="0"/>
              <a:t>pgroup</a:t>
            </a:r>
            <a:r>
              <a:rPr lang="en-US" dirty="0" smtClean="0"/>
              <a:t> get access to the data. Membership defined by beamline manager BM or principal investigator </a:t>
            </a:r>
            <a:r>
              <a:rPr lang="en-US" dirty="0" smtClean="0"/>
              <a:t>PI</a:t>
            </a:r>
          </a:p>
          <a:p>
            <a:pPr lvl="1"/>
            <a:r>
              <a:rPr lang="en-US" dirty="0" smtClean="0"/>
              <a:t>There is a one-to-one mapping from e-accounts to </a:t>
            </a:r>
            <a:r>
              <a:rPr lang="en-US" dirty="0" err="1" smtClean="0"/>
              <a:t>pgroups</a:t>
            </a:r>
            <a:r>
              <a:rPr lang="en-US" dirty="0" smtClean="0"/>
              <a:t>, e.g. e-account “e12345” has a p-group “p12345”</a:t>
            </a:r>
          </a:p>
          <a:p>
            <a:pPr lvl="1"/>
            <a:r>
              <a:rPr lang="en-US" dirty="0" smtClean="0"/>
              <a:t>Most p-groups are linked to proposals</a:t>
            </a:r>
            <a:endParaRPr lang="en-US" dirty="0" smtClean="0"/>
          </a:p>
          <a:p>
            <a:r>
              <a:rPr lang="en-US" dirty="0" smtClean="0"/>
              <a:t>Define minimal administrative metadata (more is possible</a:t>
            </a:r>
            <a:r>
              <a:rPr lang="en-US" dirty="0" smtClean="0"/>
              <a:t>)</a:t>
            </a:r>
          </a:p>
          <a:p>
            <a:r>
              <a:rPr lang="en-US" dirty="0" smtClean="0"/>
              <a:t>Put all information into a file “</a:t>
            </a:r>
            <a:r>
              <a:rPr lang="en-US" dirty="0" err="1" smtClean="0"/>
              <a:t>metadata.json</a:t>
            </a:r>
            <a:r>
              <a:rPr lang="en-US" dirty="0" smtClean="0"/>
              <a:t>” (JSON is a format both easy to read for humans and computer)</a:t>
            </a:r>
            <a:endParaRPr lang="en-US" dirty="0" smtClean="0"/>
          </a:p>
          <a:p>
            <a:pPr marL="0" indent="0">
              <a:buNone/>
            </a:pPr>
            <a:r>
              <a:rPr lang="en-US" sz="1200" dirty="0">
                <a:latin typeface="Courier New" panose="02070309020205020404" pitchFamily="49" charset="0"/>
                <a:cs typeface="Courier New" panose="02070309020205020404" pitchFamily="49" charset="0"/>
              </a:rPr>
              <a:t>{</a:t>
            </a:r>
          </a:p>
          <a:p>
            <a:pPr marL="0" indent="0">
              <a:buNone/>
            </a:pPr>
            <a:r>
              <a:rPr lang="en-US" sz="1200" dirty="0">
                <a:latin typeface="Courier New" panose="02070309020205020404" pitchFamily="49" charset="0"/>
                <a:cs typeface="Courier New" panose="02070309020205020404" pitchFamily="49" charset="0"/>
              </a:rPr>
              <a:t>    "</a:t>
            </a:r>
            <a:r>
              <a:rPr lang="en-US" sz="1200" dirty="0" err="1">
                <a:latin typeface="Courier New" panose="02070309020205020404" pitchFamily="49" charset="0"/>
                <a:cs typeface="Courier New" panose="02070309020205020404" pitchFamily="49" charset="0"/>
              </a:rPr>
              <a:t>principalInvestigator</a:t>
            </a:r>
            <a:r>
              <a:rPr lang="en-US" sz="1200" dirty="0">
                <a:latin typeface="Courier New" panose="02070309020205020404" pitchFamily="49" charset="0"/>
                <a:cs typeface="Courier New" panose="02070309020205020404" pitchFamily="49" charset="0"/>
              </a:rPr>
              <a:t>": "federica.marone@psi.ch",</a:t>
            </a:r>
          </a:p>
          <a:p>
            <a:pPr marL="0" indent="0">
              <a:buNone/>
            </a:pPr>
            <a:r>
              <a:rPr lang="en-US" sz="1200" dirty="0">
                <a:latin typeface="Courier New" panose="02070309020205020404" pitchFamily="49" charset="0"/>
                <a:cs typeface="Courier New" panose="02070309020205020404" pitchFamily="49" charset="0"/>
              </a:rPr>
              <a:t>    "</a:t>
            </a:r>
            <a:r>
              <a:rPr lang="en-US" sz="1200" dirty="0" err="1">
                <a:latin typeface="Courier New" panose="02070309020205020404" pitchFamily="49" charset="0"/>
                <a:cs typeface="Courier New" panose="02070309020205020404" pitchFamily="49" charset="0"/>
              </a:rPr>
              <a:t>creationLocation</a:t>
            </a:r>
            <a:r>
              <a:rPr lang="en-US" sz="1200" dirty="0">
                <a:latin typeface="Courier New" panose="02070309020205020404" pitchFamily="49" charset="0"/>
                <a:cs typeface="Courier New" panose="02070309020205020404" pitchFamily="49" charset="0"/>
              </a:rPr>
              <a:t>": "/PSI/SLS/TOMCAT",</a:t>
            </a:r>
          </a:p>
          <a:p>
            <a:pPr marL="0" indent="0">
              <a:buNone/>
            </a:pPr>
            <a:r>
              <a:rPr lang="en-US" sz="1200" dirty="0">
                <a:latin typeface="Courier New" panose="02070309020205020404" pitchFamily="49" charset="0"/>
                <a:cs typeface="Courier New" panose="02070309020205020404" pitchFamily="49" charset="0"/>
              </a:rPr>
              <a:t>    "</a:t>
            </a:r>
            <a:r>
              <a:rPr lang="en-US" sz="1200" dirty="0" err="1">
                <a:latin typeface="Courier New" panose="02070309020205020404" pitchFamily="49" charset="0"/>
                <a:cs typeface="Courier New" panose="02070309020205020404" pitchFamily="49" charset="0"/>
              </a:rPr>
              <a:t>sourceFolder</a:t>
            </a:r>
            <a:r>
              <a:rPr lang="en-US" sz="1200" dirty="0">
                <a:latin typeface="Courier New" panose="02070309020205020404" pitchFamily="49" charset="0"/>
                <a:cs typeface="Courier New" panose="02070309020205020404" pitchFamily="49" charset="0"/>
              </a:rPr>
              <a:t>": </a:t>
            </a:r>
            <a:r>
              <a:rPr lang="en-US" sz="1200" dirty="0" smtClean="0">
                <a:latin typeface="Courier New" panose="02070309020205020404" pitchFamily="49" charset="0"/>
                <a:cs typeface="Courier New" panose="02070309020205020404" pitchFamily="49" charset="0"/>
              </a:rPr>
              <a:t>"/data/experiment/run/17",</a:t>
            </a:r>
            <a:endParaRPr lang="en-US" sz="1200" dirty="0">
              <a:latin typeface="Courier New" panose="02070309020205020404" pitchFamily="49" charset="0"/>
              <a:cs typeface="Courier New" panose="02070309020205020404" pitchFamily="49" charset="0"/>
            </a:endParaRPr>
          </a:p>
          <a:p>
            <a:pPr marL="0" indent="0">
              <a:buNone/>
            </a:pPr>
            <a:r>
              <a:rPr lang="en-US" sz="1200" dirty="0">
                <a:latin typeface="Courier New" panose="02070309020205020404" pitchFamily="49" charset="0"/>
                <a:cs typeface="Courier New" panose="02070309020205020404" pitchFamily="49" charset="0"/>
              </a:rPr>
              <a:t>    "type": "raw",</a:t>
            </a:r>
          </a:p>
          <a:p>
            <a:pPr marL="0" indent="0">
              <a:buNone/>
            </a:pPr>
            <a:r>
              <a:rPr lang="en-US" sz="1200" dirty="0">
                <a:latin typeface="Courier New" panose="02070309020205020404" pitchFamily="49" charset="0"/>
                <a:cs typeface="Courier New" panose="02070309020205020404" pitchFamily="49" charset="0"/>
              </a:rPr>
              <a:t>    "ownerGroup":"</a:t>
            </a:r>
            <a:r>
              <a:rPr lang="en-US" sz="1200" dirty="0" smtClean="0">
                <a:latin typeface="Courier New" panose="02070309020205020404" pitchFamily="49" charset="0"/>
                <a:cs typeface="Courier New" panose="02070309020205020404" pitchFamily="49" charset="0"/>
              </a:rPr>
              <a:t>p16623“</a:t>
            </a:r>
          </a:p>
          <a:p>
            <a:pPr marL="0" indent="0">
              <a:buNone/>
            </a:pPr>
            <a:r>
              <a:rPr lang="en-US" sz="1200" dirty="0" smtClean="0">
                <a:latin typeface="Courier New" panose="02070309020205020404" pitchFamily="49" charset="0"/>
                <a:cs typeface="Courier New" panose="02070309020205020404" pitchFamily="49" charset="0"/>
              </a:rPr>
              <a:t>    ["</a:t>
            </a:r>
            <a:r>
              <a:rPr lang="en-US" sz="1200" dirty="0" err="1" smtClean="0">
                <a:latin typeface="Courier New" panose="02070309020205020404" pitchFamily="49" charset="0"/>
                <a:cs typeface="Courier New" panose="02070309020205020404" pitchFamily="49" charset="0"/>
              </a:rPr>
              <a:t>scientificMetadata</a:t>
            </a:r>
            <a:r>
              <a:rPr lang="en-US" sz="1200" dirty="0">
                <a:latin typeface="Courier New" panose="02070309020205020404" pitchFamily="49" charset="0"/>
                <a:cs typeface="Courier New" panose="02070309020205020404" pitchFamily="49" charset="0"/>
              </a:rPr>
              <a:t> “ </a:t>
            </a:r>
            <a:r>
              <a:rPr lang="en-US" sz="1200" dirty="0" smtClean="0">
                <a:latin typeface="Courier New" panose="02070309020205020404" pitchFamily="49" charset="0"/>
                <a:cs typeface="Courier New" panose="02070309020205020404" pitchFamily="49" charset="0"/>
              </a:rPr>
              <a:t>: optional, see next slide]</a:t>
            </a:r>
            <a:endParaRPr lang="en-US" sz="1200" dirty="0">
              <a:latin typeface="Courier New" panose="02070309020205020404" pitchFamily="49" charset="0"/>
              <a:cs typeface="Courier New" panose="02070309020205020404" pitchFamily="49" charset="0"/>
            </a:endParaRPr>
          </a:p>
          <a:p>
            <a:pPr marL="0" indent="0">
              <a:buNone/>
            </a:pPr>
            <a:r>
              <a:rPr lang="en-US" sz="1200" dirty="0" smtClean="0">
                <a:latin typeface="Courier New" panose="02070309020205020404" pitchFamily="49" charset="0"/>
                <a:cs typeface="Courier New" panose="02070309020205020404" pitchFamily="49" charset="0"/>
              </a:rPr>
              <a:t>}</a:t>
            </a:r>
          </a:p>
        </p:txBody>
      </p:sp>
      <p:sp>
        <p:nvSpPr>
          <p:cNvPr id="2" name="Title 1"/>
          <p:cNvSpPr>
            <a:spLocks noGrp="1"/>
          </p:cNvSpPr>
          <p:nvPr>
            <p:ph type="title"/>
          </p:nvPr>
        </p:nvSpPr>
        <p:spPr/>
        <p:txBody>
          <a:bodyPr/>
          <a:lstStyle/>
          <a:p>
            <a:r>
              <a:rPr lang="en-US" dirty="0" smtClean="0"/>
              <a:t>Set up </a:t>
            </a:r>
            <a:r>
              <a:rPr lang="en-US" dirty="0" err="1" smtClean="0"/>
              <a:t>metadata.json</a:t>
            </a:r>
            <a:endParaRPr lang="de-CH" dirty="0"/>
          </a:p>
        </p:txBody>
      </p:sp>
      <p:sp>
        <p:nvSpPr>
          <p:cNvPr id="3" name="Slide Number Placeholder 2"/>
          <p:cNvSpPr>
            <a:spLocks noGrp="1"/>
          </p:cNvSpPr>
          <p:nvPr>
            <p:ph type="sldNum" sz="quarter" idx="4294967295"/>
          </p:nvPr>
        </p:nvSpPr>
        <p:spPr>
          <a:xfrm>
            <a:off x="8567738" y="6661150"/>
            <a:ext cx="576262" cy="196850"/>
          </a:xfrm>
        </p:spPr>
        <p:txBody>
          <a:bodyPr/>
          <a:lstStyle/>
          <a:p>
            <a:pPr algn="r">
              <a:defRPr/>
            </a:pPr>
            <a:r>
              <a:rPr lang="de-DE" smtClean="0">
                <a:solidFill>
                  <a:srgbClr val="000000"/>
                </a:solidFill>
              </a:rPr>
              <a:t>Seite </a:t>
            </a:r>
            <a:fld id="{EBC07571-3134-BB4B-B83F-1A9FE18D34F3}" type="slidenum">
              <a:rPr lang="de-DE" smtClean="0">
                <a:solidFill>
                  <a:srgbClr val="000000"/>
                </a:solidFill>
              </a:rPr>
              <a:pPr algn="r">
                <a:defRPr/>
              </a:pPr>
              <a:t>6</a:t>
            </a:fld>
            <a:endParaRPr lang="de-DE" dirty="0">
              <a:solidFill>
                <a:srgbClr val="000000"/>
              </a:solidFill>
            </a:endParaRPr>
          </a:p>
        </p:txBody>
      </p:sp>
    </p:spTree>
    <p:extLst>
      <p:ext uri="{BB962C8B-B14F-4D97-AF65-F5344CB8AC3E}">
        <p14:creationId xmlns:p14="http://schemas.microsoft.com/office/powerpoint/2010/main" val="254425936"/>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quarter" idx="13"/>
          </p:nvPr>
        </p:nvSpPr>
        <p:spPr>
          <a:xfrm>
            <a:off x="1042988" y="1341438"/>
            <a:ext cx="7742237" cy="4967882"/>
          </a:xfrm>
        </p:spPr>
        <p:txBody>
          <a:bodyPr/>
          <a:lstStyle/>
          <a:p>
            <a:r>
              <a:rPr lang="en-US" dirty="0" smtClean="0"/>
              <a:t>The definition of scientific meta data is completely up to the scientific discipline.</a:t>
            </a:r>
          </a:p>
          <a:p>
            <a:r>
              <a:rPr lang="en-US" dirty="0" smtClean="0"/>
              <a:t>Ideally follow a standard if it exists, e.g. Nexus based HDF5 files</a:t>
            </a:r>
          </a:p>
          <a:p>
            <a:r>
              <a:rPr lang="en-US" dirty="0" smtClean="0">
                <a:latin typeface="Calibri" panose="020F0502020204030204" pitchFamily="34" charset="0"/>
                <a:cs typeface="Calibri" panose="020F0502020204030204" pitchFamily="34" charset="0"/>
              </a:rPr>
              <a:t>Scientific metadata can also be added later</a:t>
            </a:r>
          </a:p>
          <a:p>
            <a:r>
              <a:rPr lang="en-US" dirty="0" smtClean="0">
                <a:latin typeface="Calibri" panose="020F0502020204030204" pitchFamily="34" charset="0"/>
                <a:cs typeface="Calibri" panose="020F0502020204030204" pitchFamily="34" charset="0"/>
              </a:rPr>
              <a:t>Just an example</a:t>
            </a:r>
            <a:r>
              <a:rPr lang="en-US" dirty="0" smtClean="0">
                <a:latin typeface="Calibri" panose="020F0502020204030204" pitchFamily="34" charset="0"/>
                <a:cs typeface="Calibri" panose="020F0502020204030204" pitchFamily="34" charset="0"/>
              </a:rPr>
              <a:t>:</a:t>
            </a:r>
            <a:endParaRPr lang="en-US" dirty="0" smtClean="0">
              <a:latin typeface="Calibri" panose="020F0502020204030204" pitchFamily="34" charset="0"/>
              <a:cs typeface="Calibri" panose="020F0502020204030204" pitchFamily="34" charset="0"/>
            </a:endParaRPr>
          </a:p>
          <a:p>
            <a:pPr marL="0" indent="0">
              <a:buNone/>
            </a:pPr>
            <a:r>
              <a:rPr lang="en-US" sz="1000" dirty="0" smtClean="0">
                <a:latin typeface="Courier New" panose="02070309020205020404" pitchFamily="49" charset="0"/>
                <a:cs typeface="Courier New" panose="02070309020205020404" pitchFamily="49" charset="0"/>
              </a:rPr>
              <a:t>    </a:t>
            </a:r>
            <a:r>
              <a:rPr lang="en-US" sz="1000" dirty="0" smtClean="0">
                <a:latin typeface="Courier New" panose="02070309020205020404" pitchFamily="49" charset="0"/>
                <a:cs typeface="Courier New" panose="02070309020205020404" pitchFamily="49" charset="0"/>
              </a:rPr>
              <a:t>“</a:t>
            </a:r>
            <a:r>
              <a:rPr lang="en-US" sz="1000" dirty="0" err="1" smtClean="0">
                <a:latin typeface="Courier New" panose="02070309020205020404" pitchFamily="49" charset="0"/>
                <a:cs typeface="Courier New" panose="02070309020205020404" pitchFamily="49" charset="0"/>
              </a:rPr>
              <a:t>scientificMetadata</a:t>
            </a:r>
            <a:r>
              <a:rPr lang="en-US" sz="1000" dirty="0" smtClean="0">
                <a:latin typeface="Courier New" panose="02070309020205020404" pitchFamily="49" charset="0"/>
                <a:cs typeface="Courier New" panose="02070309020205020404" pitchFamily="49" charset="0"/>
              </a:rPr>
              <a:t>": </a:t>
            </a:r>
            <a:r>
              <a:rPr lang="en-US" sz="1000" dirty="0">
                <a:latin typeface="Courier New" panose="02070309020205020404" pitchFamily="49" charset="0"/>
                <a:cs typeface="Courier New" panose="02070309020205020404" pitchFamily="49" charset="0"/>
              </a:rPr>
              <a:t>{</a:t>
            </a:r>
          </a:p>
          <a:p>
            <a:pPr marL="0" indent="0">
              <a:buNone/>
            </a:pPr>
            <a:r>
              <a:rPr lang="en-US" sz="1000" dirty="0" smtClean="0">
                <a:latin typeface="Courier New" panose="02070309020205020404" pitchFamily="49" charset="0"/>
                <a:cs typeface="Courier New" panose="02070309020205020404" pitchFamily="49" charset="0"/>
              </a:rPr>
              <a:t>        "</a:t>
            </a:r>
            <a:r>
              <a:rPr lang="en-US" sz="1000" dirty="0" err="1">
                <a:latin typeface="Courier New" panose="02070309020205020404" pitchFamily="49" charset="0"/>
                <a:cs typeface="Courier New" panose="02070309020205020404" pitchFamily="49" charset="0"/>
              </a:rPr>
              <a:t>beamlineParameters</a:t>
            </a:r>
            <a:r>
              <a:rPr lang="en-US" sz="1000" dirty="0">
                <a:latin typeface="Courier New" panose="02070309020205020404" pitchFamily="49" charset="0"/>
                <a:cs typeface="Courier New" panose="02070309020205020404" pitchFamily="49" charset="0"/>
              </a:rPr>
              <a:t>": {</a:t>
            </a:r>
          </a:p>
          <a:p>
            <a:pPr marL="0" indent="0">
              <a:buNone/>
            </a:pPr>
            <a:r>
              <a:rPr lang="en-US" sz="1000" dirty="0">
                <a:latin typeface="Courier New" panose="02070309020205020404" pitchFamily="49" charset="0"/>
                <a:cs typeface="Courier New" panose="02070309020205020404" pitchFamily="49" charset="0"/>
              </a:rPr>
              <a:t>            "</a:t>
            </a:r>
            <a:r>
              <a:rPr lang="en-US" sz="1000" dirty="0" err="1">
                <a:latin typeface="Courier New" panose="02070309020205020404" pitchFamily="49" charset="0"/>
                <a:cs typeface="Courier New" panose="02070309020205020404" pitchFamily="49" charset="0"/>
              </a:rPr>
              <a:t>Monostripe</a:t>
            </a:r>
            <a:r>
              <a:rPr lang="en-US" sz="1000" dirty="0">
                <a:latin typeface="Courier New" panose="02070309020205020404" pitchFamily="49" charset="0"/>
                <a:cs typeface="Courier New" panose="02070309020205020404" pitchFamily="49" charset="0"/>
              </a:rPr>
              <a:t>": "Ru/C",</a:t>
            </a:r>
          </a:p>
          <a:p>
            <a:pPr marL="0" indent="0">
              <a:buNone/>
            </a:pPr>
            <a:r>
              <a:rPr lang="en-US" sz="1000" dirty="0">
                <a:latin typeface="Courier New" panose="02070309020205020404" pitchFamily="49" charset="0"/>
                <a:cs typeface="Courier New" panose="02070309020205020404" pitchFamily="49" charset="0"/>
              </a:rPr>
              <a:t>            "Ring current": {</a:t>
            </a:r>
          </a:p>
          <a:p>
            <a:pPr marL="0" indent="0">
              <a:buNone/>
            </a:pPr>
            <a:r>
              <a:rPr lang="en-US" sz="1000" dirty="0">
                <a:latin typeface="Courier New" panose="02070309020205020404" pitchFamily="49" charset="0"/>
                <a:cs typeface="Courier New" panose="02070309020205020404" pitchFamily="49" charset="0"/>
              </a:rPr>
              <a:t>                "v": 0.402246</a:t>
            </a:r>
            <a:r>
              <a:rPr lang="en-US" sz="1000" dirty="0" smtClean="0">
                <a:latin typeface="Courier New" panose="02070309020205020404" pitchFamily="49" charset="0"/>
                <a:cs typeface="Courier New" panose="02070309020205020404" pitchFamily="49" charset="0"/>
              </a:rPr>
              <a:t>,</a:t>
            </a:r>
          </a:p>
          <a:p>
            <a:pPr marL="0" indent="0">
              <a:buNone/>
            </a:pPr>
            <a:r>
              <a:rPr lang="en-US" sz="1000" dirty="0" smtClean="0">
                <a:latin typeface="Courier New" panose="02070309020205020404" pitchFamily="49" charset="0"/>
                <a:cs typeface="Courier New" panose="02070309020205020404" pitchFamily="49" charset="0"/>
              </a:rPr>
              <a:t>                "u": "A"</a:t>
            </a:r>
          </a:p>
          <a:p>
            <a:pPr marL="0" indent="0">
              <a:buNone/>
            </a:pPr>
            <a:r>
              <a:rPr lang="en-US" sz="1000" dirty="0" smtClean="0">
                <a:latin typeface="Courier New" panose="02070309020205020404" pitchFamily="49" charset="0"/>
                <a:cs typeface="Courier New" panose="02070309020205020404" pitchFamily="49" charset="0"/>
              </a:rPr>
              <a:t>            </a:t>
            </a:r>
            <a:r>
              <a:rPr lang="en-US" sz="1000" dirty="0">
                <a:latin typeface="Courier New" panose="02070309020205020404" pitchFamily="49" charset="0"/>
                <a:cs typeface="Courier New" panose="02070309020205020404" pitchFamily="49" charset="0"/>
              </a:rPr>
              <a:t>},</a:t>
            </a:r>
          </a:p>
          <a:p>
            <a:pPr marL="0" indent="0">
              <a:buNone/>
            </a:pPr>
            <a:r>
              <a:rPr lang="en-US" sz="1000" dirty="0">
                <a:latin typeface="Courier New" panose="02070309020205020404" pitchFamily="49" charset="0"/>
                <a:cs typeface="Courier New" panose="02070309020205020404" pitchFamily="49" charset="0"/>
              </a:rPr>
              <a:t>            "Beam energy": {</a:t>
            </a:r>
          </a:p>
          <a:p>
            <a:pPr marL="0" indent="0">
              <a:buNone/>
            </a:pPr>
            <a:r>
              <a:rPr lang="en-US" sz="1000" dirty="0">
                <a:latin typeface="Courier New" panose="02070309020205020404" pitchFamily="49" charset="0"/>
                <a:cs typeface="Courier New" panose="02070309020205020404" pitchFamily="49" charset="0"/>
              </a:rPr>
              <a:t>                "v": 22595,</a:t>
            </a:r>
          </a:p>
          <a:p>
            <a:pPr marL="0" indent="0">
              <a:buNone/>
            </a:pPr>
            <a:r>
              <a:rPr lang="en-US" sz="1000" dirty="0">
                <a:latin typeface="Courier New" panose="02070309020205020404" pitchFamily="49" charset="0"/>
                <a:cs typeface="Courier New" panose="02070309020205020404" pitchFamily="49" charset="0"/>
              </a:rPr>
              <a:t>                "u": "eV"</a:t>
            </a:r>
          </a:p>
          <a:p>
            <a:pPr marL="0" indent="0">
              <a:buNone/>
            </a:pPr>
            <a:r>
              <a:rPr lang="en-US" sz="1000" dirty="0">
                <a:latin typeface="Courier New" panose="02070309020205020404" pitchFamily="49" charset="0"/>
                <a:cs typeface="Courier New" panose="02070309020205020404" pitchFamily="49" charset="0"/>
              </a:rPr>
              <a:t>            }</a:t>
            </a:r>
          </a:p>
          <a:p>
            <a:pPr marL="0" indent="0">
              <a:buNone/>
            </a:pPr>
            <a:r>
              <a:rPr lang="en-US" sz="1000" dirty="0">
                <a:latin typeface="Courier New" panose="02070309020205020404" pitchFamily="49" charset="0"/>
                <a:cs typeface="Courier New" panose="02070309020205020404" pitchFamily="49" charset="0"/>
              </a:rPr>
              <a:t>        },</a:t>
            </a:r>
          </a:p>
          <a:p>
            <a:pPr marL="0" indent="0">
              <a:buNone/>
            </a:pPr>
            <a:r>
              <a:rPr lang="en-US" sz="1000" dirty="0">
                <a:latin typeface="Courier New" panose="02070309020205020404" pitchFamily="49" charset="0"/>
                <a:cs typeface="Courier New" panose="02070309020205020404" pitchFamily="49" charset="0"/>
              </a:rPr>
              <a:t>        "</a:t>
            </a:r>
            <a:r>
              <a:rPr lang="en-US" sz="1000" dirty="0" err="1">
                <a:latin typeface="Courier New" panose="02070309020205020404" pitchFamily="49" charset="0"/>
                <a:cs typeface="Courier New" panose="02070309020205020404" pitchFamily="49" charset="0"/>
              </a:rPr>
              <a:t>detectorParameters</a:t>
            </a:r>
            <a:r>
              <a:rPr lang="en-US" sz="1000" dirty="0">
                <a:latin typeface="Courier New" panose="02070309020205020404" pitchFamily="49" charset="0"/>
                <a:cs typeface="Courier New" panose="02070309020205020404" pitchFamily="49" charset="0"/>
              </a:rPr>
              <a:t>": {</a:t>
            </a:r>
          </a:p>
          <a:p>
            <a:pPr marL="0" indent="0">
              <a:buNone/>
            </a:pPr>
            <a:r>
              <a:rPr lang="en-US" sz="1000" dirty="0">
                <a:latin typeface="Courier New" panose="02070309020205020404" pitchFamily="49" charset="0"/>
                <a:cs typeface="Courier New" panose="02070309020205020404" pitchFamily="49" charset="0"/>
              </a:rPr>
              <a:t>            "Objective": 20,</a:t>
            </a:r>
          </a:p>
          <a:p>
            <a:pPr marL="0" indent="0">
              <a:buNone/>
            </a:pPr>
            <a:r>
              <a:rPr lang="en-US" sz="1000" dirty="0">
                <a:latin typeface="Courier New" panose="02070309020205020404" pitchFamily="49" charset="0"/>
                <a:cs typeface="Courier New" panose="02070309020205020404" pitchFamily="49" charset="0"/>
              </a:rPr>
              <a:t>            "Scintillator": "LAG 20um",</a:t>
            </a:r>
          </a:p>
          <a:p>
            <a:pPr marL="0" indent="0">
              <a:buNone/>
            </a:pPr>
            <a:r>
              <a:rPr lang="en-US" sz="1000" dirty="0">
                <a:latin typeface="Courier New" panose="02070309020205020404" pitchFamily="49" charset="0"/>
                <a:cs typeface="Courier New" panose="02070309020205020404" pitchFamily="49" charset="0"/>
              </a:rPr>
              <a:t>            "Exposure time": {</a:t>
            </a:r>
          </a:p>
          <a:p>
            <a:pPr marL="0" indent="0">
              <a:buNone/>
            </a:pPr>
            <a:r>
              <a:rPr lang="en-US" sz="1000" dirty="0">
                <a:latin typeface="Courier New" panose="02070309020205020404" pitchFamily="49" charset="0"/>
                <a:cs typeface="Courier New" panose="02070309020205020404" pitchFamily="49" charset="0"/>
              </a:rPr>
              <a:t>                "v": 0.4,</a:t>
            </a:r>
          </a:p>
          <a:p>
            <a:pPr marL="0" indent="0">
              <a:buNone/>
            </a:pPr>
            <a:r>
              <a:rPr lang="en-US" sz="1000" dirty="0">
                <a:latin typeface="Courier New" panose="02070309020205020404" pitchFamily="49" charset="0"/>
                <a:cs typeface="Courier New" panose="02070309020205020404" pitchFamily="49" charset="0"/>
              </a:rPr>
              <a:t>                "u": "s"</a:t>
            </a:r>
          </a:p>
          <a:p>
            <a:pPr marL="0" indent="0">
              <a:buNone/>
            </a:pPr>
            <a:r>
              <a:rPr lang="en-US" sz="1000" dirty="0">
                <a:latin typeface="Courier New" panose="02070309020205020404" pitchFamily="49" charset="0"/>
                <a:cs typeface="Courier New" panose="02070309020205020404" pitchFamily="49" charset="0"/>
              </a:rPr>
              <a:t>            }</a:t>
            </a:r>
          </a:p>
          <a:p>
            <a:pPr marL="0" indent="0">
              <a:buNone/>
            </a:pPr>
            <a:r>
              <a:rPr lang="en-US" sz="1000" dirty="0">
                <a:latin typeface="Courier New" panose="02070309020205020404" pitchFamily="49" charset="0"/>
                <a:cs typeface="Courier New" panose="02070309020205020404" pitchFamily="49" charset="0"/>
              </a:rPr>
              <a:t>        </a:t>
            </a:r>
            <a:r>
              <a:rPr lang="en-US" sz="1000" dirty="0" smtClean="0">
                <a:latin typeface="Courier New" panose="02070309020205020404" pitchFamily="49" charset="0"/>
                <a:cs typeface="Courier New" panose="02070309020205020404" pitchFamily="49" charset="0"/>
              </a:rPr>
              <a:t>}…</a:t>
            </a:r>
          </a:p>
          <a:p>
            <a:pPr marL="0" indent="0">
              <a:buNone/>
            </a:pPr>
            <a:r>
              <a:rPr lang="en-US" sz="1000" dirty="0">
                <a:latin typeface="Courier New" panose="02070309020205020404" pitchFamily="49" charset="0"/>
                <a:cs typeface="Courier New" panose="02070309020205020404" pitchFamily="49" charset="0"/>
              </a:rPr>
              <a:t> </a:t>
            </a:r>
            <a:r>
              <a:rPr lang="en-US" sz="1000" dirty="0" smtClean="0">
                <a:latin typeface="Courier New" panose="02070309020205020404" pitchFamily="49" charset="0"/>
                <a:cs typeface="Courier New" panose="02070309020205020404" pitchFamily="49" charset="0"/>
              </a:rPr>
              <a:t>   }</a:t>
            </a:r>
            <a:endParaRPr lang="en-US" sz="1000" dirty="0" smtClean="0">
              <a:latin typeface="Calibri" panose="020F0502020204030204" pitchFamily="34" charset="0"/>
              <a:cs typeface="Calibri" panose="020F0502020204030204" pitchFamily="34" charset="0"/>
            </a:endParaRPr>
          </a:p>
        </p:txBody>
      </p:sp>
      <p:sp>
        <p:nvSpPr>
          <p:cNvPr id="2" name="Title 1"/>
          <p:cNvSpPr>
            <a:spLocks noGrp="1"/>
          </p:cNvSpPr>
          <p:nvPr>
            <p:ph type="title"/>
          </p:nvPr>
        </p:nvSpPr>
        <p:spPr/>
        <p:txBody>
          <a:bodyPr/>
          <a:lstStyle/>
          <a:p>
            <a:r>
              <a:rPr lang="en-US" dirty="0" smtClean="0"/>
              <a:t>2. Define Scientific Metadata</a:t>
            </a:r>
            <a:endParaRPr lang="de-CH" dirty="0"/>
          </a:p>
        </p:txBody>
      </p:sp>
      <p:sp>
        <p:nvSpPr>
          <p:cNvPr id="3" name="Slide Number Placeholder 2"/>
          <p:cNvSpPr>
            <a:spLocks noGrp="1"/>
          </p:cNvSpPr>
          <p:nvPr>
            <p:ph type="sldNum" sz="quarter" idx="4294967295"/>
          </p:nvPr>
        </p:nvSpPr>
        <p:spPr>
          <a:xfrm>
            <a:off x="8567738" y="6661150"/>
            <a:ext cx="576262" cy="196850"/>
          </a:xfrm>
        </p:spPr>
        <p:txBody>
          <a:bodyPr/>
          <a:lstStyle/>
          <a:p>
            <a:pPr algn="r">
              <a:defRPr/>
            </a:pPr>
            <a:r>
              <a:rPr lang="de-DE" smtClean="0">
                <a:solidFill>
                  <a:srgbClr val="000000"/>
                </a:solidFill>
              </a:rPr>
              <a:t>Seite </a:t>
            </a:r>
            <a:fld id="{EBC07571-3134-BB4B-B83F-1A9FE18D34F3}" type="slidenum">
              <a:rPr lang="de-DE" smtClean="0">
                <a:solidFill>
                  <a:srgbClr val="000000"/>
                </a:solidFill>
              </a:rPr>
              <a:pPr algn="r">
                <a:defRPr/>
              </a:pPr>
              <a:t>7</a:t>
            </a:fld>
            <a:endParaRPr lang="de-DE" dirty="0">
              <a:solidFill>
                <a:srgbClr val="000000"/>
              </a:solidFill>
            </a:endParaRPr>
          </a:p>
        </p:txBody>
      </p:sp>
    </p:spTree>
    <p:extLst>
      <p:ext uri="{BB962C8B-B14F-4D97-AF65-F5344CB8AC3E}">
        <p14:creationId xmlns:p14="http://schemas.microsoft.com/office/powerpoint/2010/main" val="504179190"/>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it works: retrieving data</a:t>
            </a:r>
            <a:endParaRPr lang="en-US" dirty="0"/>
          </a:p>
        </p:txBody>
      </p:sp>
      <p:sp>
        <p:nvSpPr>
          <p:cNvPr id="3" name="Slide Number Placeholder 2"/>
          <p:cNvSpPr>
            <a:spLocks noGrp="1"/>
          </p:cNvSpPr>
          <p:nvPr>
            <p:ph type="sldNum" sz="quarter" idx="16"/>
          </p:nvPr>
        </p:nvSpPr>
        <p:spPr/>
        <p:txBody>
          <a:bodyPr/>
          <a:lstStyle/>
          <a:p>
            <a:pPr algn="r">
              <a:defRPr/>
            </a:pPr>
            <a:r>
              <a:rPr lang="de-DE" smtClean="0">
                <a:solidFill>
                  <a:srgbClr val="000000"/>
                </a:solidFill>
              </a:rPr>
              <a:t>Seite </a:t>
            </a:r>
            <a:fld id="{EBC07571-3134-BB4B-B83F-1A9FE18D34F3}" type="slidenum">
              <a:rPr lang="de-DE" smtClean="0">
                <a:solidFill>
                  <a:srgbClr val="000000"/>
                </a:solidFill>
              </a:rPr>
              <a:pPr algn="r">
                <a:defRPr/>
              </a:pPr>
              <a:t>8</a:t>
            </a:fld>
            <a:endParaRPr lang="de-DE" dirty="0">
              <a:solidFill>
                <a:srgbClr val="000000"/>
              </a:solidFill>
            </a:endParaRPr>
          </a:p>
        </p:txBody>
      </p:sp>
      <p:sp>
        <p:nvSpPr>
          <p:cNvPr id="12" name="Rectangle 11"/>
          <p:cNvSpPr/>
          <p:nvPr/>
        </p:nvSpPr>
        <p:spPr>
          <a:xfrm>
            <a:off x="995361" y="4980682"/>
            <a:ext cx="7153275" cy="830997"/>
          </a:xfrm>
          <a:prstGeom prst="rect">
            <a:avLst/>
          </a:prstGeom>
        </p:spPr>
        <p:txBody>
          <a:bodyPr wrap="square">
            <a:spAutoFit/>
          </a:bodyPr>
          <a:lstStyle/>
          <a:p>
            <a:r>
              <a:rPr lang="en-US" dirty="0" smtClean="0"/>
              <a:t>Retrieve Jobs are typically done for a larger set of files which should be subject to further data analysis. Often they are fetched for a group of people, e.g. to get </a:t>
            </a:r>
            <a:r>
              <a:rPr lang="en-US" dirty="0" smtClean="0"/>
              <a:t>all data </a:t>
            </a:r>
            <a:r>
              <a:rPr lang="en-US" dirty="0" smtClean="0"/>
              <a:t>of a previous measurement period.</a:t>
            </a:r>
            <a:endParaRPr lang="de-CH"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5362" y="2181225"/>
            <a:ext cx="7153275" cy="2495550"/>
          </a:xfrm>
          <a:prstGeom prst="rect">
            <a:avLst/>
          </a:prstGeom>
        </p:spPr>
      </p:pic>
    </p:spTree>
    <p:extLst>
      <p:ext uri="{BB962C8B-B14F-4D97-AF65-F5344CB8AC3E}">
        <p14:creationId xmlns:p14="http://schemas.microsoft.com/office/powerpoint/2010/main" val="3826940619"/>
      </p:ext>
    </p:extLst>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it works: publishing data (WIP)</a:t>
            </a:r>
            <a:endParaRPr lang="en-US" dirty="0"/>
          </a:p>
        </p:txBody>
      </p:sp>
      <p:sp>
        <p:nvSpPr>
          <p:cNvPr id="3" name="Slide Number Placeholder 2"/>
          <p:cNvSpPr>
            <a:spLocks noGrp="1"/>
          </p:cNvSpPr>
          <p:nvPr>
            <p:ph type="sldNum" sz="quarter" idx="16"/>
          </p:nvPr>
        </p:nvSpPr>
        <p:spPr/>
        <p:txBody>
          <a:bodyPr/>
          <a:lstStyle/>
          <a:p>
            <a:pPr algn="r">
              <a:defRPr/>
            </a:pPr>
            <a:r>
              <a:rPr lang="de-DE" smtClean="0">
                <a:solidFill>
                  <a:srgbClr val="000000"/>
                </a:solidFill>
              </a:rPr>
              <a:t>Seite </a:t>
            </a:r>
            <a:fld id="{EBC07571-3134-BB4B-B83F-1A9FE18D34F3}" type="slidenum">
              <a:rPr lang="de-DE" smtClean="0">
                <a:solidFill>
                  <a:srgbClr val="000000"/>
                </a:solidFill>
              </a:rPr>
              <a:pPr algn="r">
                <a:defRPr/>
              </a:pPr>
              <a:t>9</a:t>
            </a:fld>
            <a:endParaRPr lang="de-DE" dirty="0">
              <a:solidFill>
                <a:srgbClr val="000000"/>
              </a:solidFill>
            </a:endParaRPr>
          </a:p>
        </p:txBody>
      </p:sp>
      <p:sp>
        <p:nvSpPr>
          <p:cNvPr id="12" name="Rectangle 11"/>
          <p:cNvSpPr/>
          <p:nvPr/>
        </p:nvSpPr>
        <p:spPr>
          <a:xfrm>
            <a:off x="1066694" y="5085184"/>
            <a:ext cx="7825786" cy="1077218"/>
          </a:xfrm>
          <a:prstGeom prst="rect">
            <a:avLst/>
          </a:prstGeom>
        </p:spPr>
        <p:txBody>
          <a:bodyPr wrap="square">
            <a:spAutoFit/>
          </a:bodyPr>
          <a:lstStyle/>
          <a:p>
            <a:pPr marL="285750" indent="-285750">
              <a:buFont typeface="Arial" panose="020B0604020202020204" pitchFamily="34" charset="0"/>
              <a:buChar char="•"/>
            </a:pPr>
            <a:r>
              <a:rPr lang="en-US" dirty="0"/>
              <a:t>Process is </a:t>
            </a:r>
            <a:r>
              <a:rPr lang="en-US" dirty="0" smtClean="0"/>
              <a:t>driven </a:t>
            </a:r>
            <a:r>
              <a:rPr lang="en-US" dirty="0"/>
              <a:t>by researchers who want to publish in a journal </a:t>
            </a:r>
            <a:endParaRPr lang="en-US" dirty="0" smtClean="0"/>
          </a:p>
          <a:p>
            <a:pPr marL="285750" indent="-285750">
              <a:buFont typeface="Arial" panose="020B0604020202020204" pitchFamily="34" charset="0"/>
              <a:buChar char="•"/>
            </a:pPr>
            <a:r>
              <a:rPr lang="en-US" dirty="0" smtClean="0"/>
              <a:t>They </a:t>
            </a:r>
            <a:r>
              <a:rPr lang="en-US" dirty="0" smtClean="0"/>
              <a:t>define a list of datasets as “published data”, for which a DOI is assigned.</a:t>
            </a:r>
          </a:p>
          <a:p>
            <a:pPr marL="285750" indent="-285750">
              <a:buFont typeface="Arial" panose="020B0604020202020204" pitchFamily="34" charset="0"/>
              <a:buChar char="•"/>
            </a:pPr>
            <a:r>
              <a:rPr lang="en-US" dirty="0" smtClean="0"/>
              <a:t>Data will be published on landing page server https://doi.psi.ch</a:t>
            </a:r>
            <a:endParaRPr lang="de-CH"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90612" y="1924050"/>
            <a:ext cx="6962775" cy="3009900"/>
          </a:xfrm>
          <a:prstGeom prst="rect">
            <a:avLst/>
          </a:prstGeom>
        </p:spPr>
      </p:pic>
    </p:spTree>
    <p:extLst>
      <p:ext uri="{BB962C8B-B14F-4D97-AF65-F5344CB8AC3E}">
        <p14:creationId xmlns:p14="http://schemas.microsoft.com/office/powerpoint/2010/main" val="3552887466"/>
      </p:ext>
    </p:extLst>
  </p:cSld>
  <p:clrMapOvr>
    <a:masterClrMapping/>
  </p:clrMapOvr>
  <p:transition spd="med"/>
  <p:timing>
    <p:tnLst>
      <p:par>
        <p:cTn id="1" dur="indefinite" restart="never" nodeType="tmRoot"/>
      </p:par>
    </p:tnLst>
  </p:timing>
</p:sld>
</file>

<file path=ppt/theme/theme1.xml><?xml version="1.0" encoding="utf-8"?>
<a:theme xmlns:a="http://schemas.openxmlformats.org/drawingml/2006/main" name="PSI-Powerpoint-Master Calibri V2">
  <a:themeElements>
    <a:clrScheme name="Farbwelt des PSI">
      <a:dk1>
        <a:srgbClr val="000000"/>
      </a:dk1>
      <a:lt1>
        <a:srgbClr val="FFFFFF"/>
      </a:lt1>
      <a:dk2>
        <a:srgbClr val="000000"/>
      </a:dk2>
      <a:lt2>
        <a:srgbClr val="686868"/>
      </a:lt2>
      <a:accent1>
        <a:srgbClr val="FDCA00"/>
      </a:accent1>
      <a:accent2>
        <a:srgbClr val="EB5B00"/>
      </a:accent2>
      <a:accent3>
        <a:srgbClr val="C50006"/>
      </a:accent3>
      <a:accent4>
        <a:srgbClr val="7C204E"/>
      </a:accent4>
      <a:accent5>
        <a:srgbClr val="003B6E"/>
      </a:accent5>
      <a:accent6>
        <a:srgbClr val="197418"/>
      </a:accent6>
      <a:hlink>
        <a:srgbClr val="000000"/>
      </a:hlink>
      <a:folHlink>
        <a:srgbClr val="686868"/>
      </a:folHlink>
    </a:clrScheme>
    <a:fontScheme name="Georgia/Calibri">
      <a:majorFont>
        <a:latin typeface="Georgia"/>
        <a:ea typeface="ヒラギノ角ゴ Pro W3"/>
        <a:cs typeface="ヒラギノ角ゴ Pro W3"/>
      </a:majorFont>
      <a:minorFont>
        <a:latin typeface="Calibri"/>
        <a:ea typeface="ヒラギノ角ゴ Pro W3"/>
        <a:cs typeface="ヒラギノ角ゴ Pro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9525" cap="flat" cmpd="sng" algn="ctr">
          <a:noFill/>
          <a:prstDash val="solid"/>
          <a:round/>
          <a:headEnd type="none" w="med" len="med"/>
          <a:tailEnd type="none" w="med" len="med"/>
        </a:ln>
        <a:effectLst/>
      </a:spPr>
      <a:bodyPr vert="horz" wrap="square" lIns="91440" tIns="45720" rIns="91440" bIns="45720" numCol="1" rtlCol="0"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sz="2400" b="0" i="0" u="none" strike="noStrike" cap="none" normalizeH="0" baseline="0">
            <a:ln>
              <a:noFill/>
            </a:ln>
            <a:solidFill>
              <a:schemeClr val="tx1"/>
            </a:solidFill>
            <a:effectLst/>
            <a:latin typeface="Times"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CH" sz="2400" b="0" i="0" u="none" strike="noStrike" cap="none" normalizeH="0" baseline="0">
            <a:ln>
              <a:noFill/>
            </a:ln>
            <a:solidFill>
              <a:schemeClr val="tx1"/>
            </a:solidFill>
            <a:effectLst/>
            <a:latin typeface="Times" charset="0"/>
          </a:defRPr>
        </a:defPPr>
      </a:lstStyle>
    </a:lnDef>
    <a:txDef>
      <a:spPr>
        <a:noFill/>
      </a:spPr>
      <a:bodyPr wrap="square" lIns="0" tIns="0" rIns="0" bIns="0" rtlCol="0">
        <a:noAutofit/>
      </a:bodyPr>
      <a:lstStyle>
        <a:defPPr>
          <a:lnSpc>
            <a:spcPct val="110000"/>
          </a:lnSpc>
          <a:spcBef>
            <a:spcPts val="0"/>
          </a:spcBef>
          <a:defRPr sz="1800" kern="1000" spc="30" dirty="0" err="1" smtClean="0">
            <a:latin typeface="+mn-lt"/>
            <a:cs typeface="Franklin Gothic Book"/>
          </a:defRPr>
        </a:defPPr>
      </a:lstStyle>
    </a:txDef>
  </a:objectDefaults>
  <a:extraClrSchemeLst>
    <a:extraClrScheme>
      <a:clrScheme name="Farbwelt des PSI">
        <a:dk1>
          <a:srgbClr val="000000"/>
        </a:dk1>
        <a:lt1>
          <a:srgbClr val="FFFFFF"/>
        </a:lt1>
        <a:dk2>
          <a:srgbClr val="000000"/>
        </a:dk2>
        <a:lt2>
          <a:srgbClr val="686868"/>
        </a:lt2>
        <a:accent1>
          <a:srgbClr val="FDCA00"/>
        </a:accent1>
        <a:accent2>
          <a:srgbClr val="EB5B00"/>
        </a:accent2>
        <a:accent3>
          <a:srgbClr val="C50006"/>
        </a:accent3>
        <a:accent4>
          <a:srgbClr val="7C204E"/>
        </a:accent4>
        <a:accent5>
          <a:srgbClr val="003B6E"/>
        </a:accent5>
        <a:accent6>
          <a:srgbClr val="197418"/>
        </a:accent6>
        <a:hlink>
          <a:srgbClr val="000000"/>
        </a:hlink>
        <a:folHlink>
          <a:srgbClr val="686868"/>
        </a:folHlink>
      </a:clrScheme>
      <a:clrMap bg1="lt1" tx1="dk1" bg2="lt2" tx2="dk2" accent1="accent1" accent2="accent2" accent3="accent3" accent4="accent4" accent5="accent5" accent6="accent6" hlink="hlink" folHlink="folHlink"/>
    </a:extraClrScheme>
  </a:extraClrSchemeLst>
  <a:custClrLst>
    <a:custClr name="Grau 100%">
      <a:srgbClr val="505050"/>
    </a:custClr>
    <a:custClr name="Gelb 100%">
      <a:srgbClr val="FDCA00"/>
    </a:custClr>
    <a:custClr name="Orange 100%">
      <a:srgbClr val="EB5B00"/>
    </a:custClr>
    <a:custClr name="Rot 100%">
      <a:srgbClr val="C50006"/>
    </a:custClr>
    <a:custClr name="Braun 100%">
      <a:srgbClr val="85543A"/>
    </a:custClr>
    <a:custClr name="Olivgrün 100%">
      <a:srgbClr val="8F7111"/>
    </a:custClr>
    <a:custClr name="Hellgrün 100%">
      <a:srgbClr val="82911A"/>
    </a:custClr>
    <a:custClr name="Grün 100%">
      <a:srgbClr val="197418"/>
    </a:custClr>
    <a:custClr name="Violet 100%">
      <a:srgbClr val="7C204E"/>
    </a:custClr>
    <a:custClr name="Blau 100%">
      <a:srgbClr val="003B6E"/>
    </a:custClr>
    <a:custClr name="Grau 80%">
      <a:srgbClr val="686868"/>
    </a:custClr>
    <a:custClr name="Gelb 80%">
      <a:srgbClr val="FED43E"/>
    </a:custClr>
    <a:custClr name="Orange 80%">
      <a:srgbClr val="EE7B34"/>
    </a:custClr>
    <a:custClr name="Rot 80%">
      <a:srgbClr val="D04729"/>
    </a:custClr>
    <a:custClr name="Braun 80%">
      <a:srgbClr val="9A7059"/>
    </a:custClr>
    <a:custClr name="Olivgrün 80%">
      <a:srgbClr val="A48841"/>
    </a:custClr>
    <a:custClr name="Hellgrün 80%">
      <a:srgbClr val="9BA34C"/>
    </a:custClr>
    <a:custClr name="Grün 80%">
      <a:srgbClr val="518A42"/>
    </a:custClr>
    <a:custClr name="Violet 80%">
      <a:srgbClr val="914967"/>
    </a:custClr>
    <a:custClr name="Blau 80%">
      <a:srgbClr val="405583"/>
    </a:custClr>
    <a:custClr name="Grau 60%">
      <a:srgbClr val="969696"/>
    </a:custClr>
    <a:custClr name="Gelb 60%">
      <a:srgbClr val="FEDE74"/>
    </a:custClr>
    <a:custClr name="Orange 60%">
      <a:srgbClr val="F29E62"/>
    </a:custClr>
    <a:custClr name="Rot 60%">
      <a:srgbClr val="DA7252"/>
    </a:custClr>
    <a:custClr name="Braun 60%">
      <a:srgbClr val="B2917D"/>
    </a:custClr>
    <a:custClr name="Olivgrün 60%">
      <a:srgbClr val="BAA46A"/>
    </a:custClr>
    <a:custClr name="Hellgrün 60%">
      <a:srgbClr val="B5B874"/>
    </a:custClr>
    <a:custClr name="Grün 60%">
      <a:srgbClr val="7DA569"/>
    </a:custClr>
    <a:custClr name="Violet 60%">
      <a:srgbClr val="AA7084"/>
    </a:custClr>
    <a:custClr name="Blau 60%">
      <a:srgbClr val="69769E"/>
    </a:custClr>
    <a:custClr name="Grau 40%">
      <a:srgbClr val="B9B9B9"/>
    </a:custClr>
    <a:custClr name="Gelb 40%">
      <a:srgbClr val="FFEAA8"/>
    </a:custClr>
    <a:custClr name="Orange 40%">
      <a:srgbClr val="F6C096"/>
    </a:custClr>
    <a:custClr name="Rot 40%">
      <a:srgbClr val="E7A287"/>
    </a:custClr>
    <a:custClr name="Braun 40%">
      <a:srgbClr val="CAB5A6"/>
    </a:custClr>
    <a:custClr name="Olivgrün 40%">
      <a:srgbClr val="D0C19B"/>
    </a:custClr>
    <a:custClr name="Hellgrün 40%">
      <a:srgbClr val="CED0A4"/>
    </a:custClr>
    <a:custClr name="Grün 40%">
      <a:srgbClr val="A8C39A"/>
    </a:custClr>
    <a:custClr name="Violet 40%">
      <a:srgbClr val="C49FAA"/>
    </a:custClr>
    <a:custClr name="Blau 40%">
      <a:srgbClr val="989FBD"/>
    </a:custClr>
    <a:custClr name="Grau 20%">
      <a:srgbClr val="E5E5E5"/>
    </a:custClr>
    <a:custClr name="Gelb 20%">
      <a:srgbClr val="FFF5D6"/>
    </a:custClr>
    <a:custClr name="Orange 20%">
      <a:srgbClr val="FBE1CC"/>
    </a:custClr>
    <a:custClr name="Rot 20%">
      <a:srgbClr val="F3D2C2"/>
    </a:custClr>
    <a:custClr name="Braun 20%">
      <a:srgbClr val="E4D9D2"/>
    </a:custClr>
    <a:custClr name="Olivgrün 20%">
      <a:srgbClr val="E8E1CE"/>
    </a:custClr>
    <a:custClr name="Hellgrün 20%">
      <a:srgbClr val="E7E8D3"/>
    </a:custClr>
    <a:custClr name="Grün 20%">
      <a:srgbClr val="D4E2CE"/>
    </a:custClr>
    <a:custClr name="Violet 20%">
      <a:srgbClr val="E1D0D5"/>
    </a:custClr>
    <a:custClr name="Blau 20%">
      <a:srgbClr val="CBCFDF"/>
    </a:custClr>
  </a:custClrLst>
</a:theme>
</file>

<file path=ppt/theme/theme2.xml><?xml version="1.0" encoding="utf-8"?>
<a:theme xmlns:a="http://schemas.openxmlformats.org/drawingml/2006/main" name="PSI-PowerPoint-Master deutsch">
  <a:themeElements>
    <a:clrScheme name="Farbwelt des PSI">
      <a:dk1>
        <a:srgbClr val="000000"/>
      </a:dk1>
      <a:lt1>
        <a:srgbClr val="FFFFFF"/>
      </a:lt1>
      <a:dk2>
        <a:srgbClr val="000000"/>
      </a:dk2>
      <a:lt2>
        <a:srgbClr val="686868"/>
      </a:lt2>
      <a:accent1>
        <a:srgbClr val="FDCA00"/>
      </a:accent1>
      <a:accent2>
        <a:srgbClr val="EB5B00"/>
      </a:accent2>
      <a:accent3>
        <a:srgbClr val="C50006"/>
      </a:accent3>
      <a:accent4>
        <a:srgbClr val="7C204E"/>
      </a:accent4>
      <a:accent5>
        <a:srgbClr val="003B6E"/>
      </a:accent5>
      <a:accent6>
        <a:srgbClr val="197418"/>
      </a:accent6>
      <a:hlink>
        <a:srgbClr val="000000"/>
      </a:hlink>
      <a:folHlink>
        <a:srgbClr val="686868"/>
      </a:folHlink>
    </a:clrScheme>
    <a:fontScheme name="Georgia/Calibri">
      <a:majorFont>
        <a:latin typeface="Georgia"/>
        <a:ea typeface="ヒラギノ角ゴ Pro W3"/>
        <a:cs typeface="ヒラギノ角ゴ Pro W3"/>
      </a:majorFont>
      <a:minorFont>
        <a:latin typeface="Calibri"/>
        <a:ea typeface="ヒラギノ角ゴ Pro W3"/>
        <a:cs typeface="ヒラギノ角ゴ Pro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9525" cap="flat" cmpd="sng" algn="ctr">
          <a:noFill/>
          <a:prstDash val="solid"/>
          <a:round/>
          <a:headEnd type="none" w="med" len="med"/>
          <a:tailEnd type="none" w="med" len="med"/>
        </a:ln>
        <a:effectLst/>
      </a:spPr>
      <a:bodyPr vert="horz" wrap="square" lIns="91440" tIns="45720" rIns="91440" bIns="45720" numCol="1" rtlCol="0"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sz="2400" b="0" i="0" u="none" strike="noStrike" cap="none" normalizeH="0" baseline="0">
            <a:ln>
              <a:noFill/>
            </a:ln>
            <a:solidFill>
              <a:schemeClr val="tx1"/>
            </a:solidFill>
            <a:effectLst/>
            <a:latin typeface="Times"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CH" sz="2400" b="0" i="0" u="none" strike="noStrike" cap="none" normalizeH="0" baseline="0">
            <a:ln>
              <a:noFill/>
            </a:ln>
            <a:solidFill>
              <a:schemeClr val="tx1"/>
            </a:solidFill>
            <a:effectLst/>
            <a:latin typeface="Times" charset="0"/>
          </a:defRPr>
        </a:defPPr>
      </a:lstStyle>
    </a:lnDef>
    <a:txDef>
      <a:spPr>
        <a:noFill/>
      </a:spPr>
      <a:bodyPr wrap="square" lIns="0" tIns="0" rIns="0" bIns="0" rtlCol="0">
        <a:noAutofit/>
      </a:bodyPr>
      <a:lstStyle>
        <a:defPPr eaLnBrk="1" hangingPunct="1">
          <a:lnSpc>
            <a:spcPct val="110000"/>
          </a:lnSpc>
          <a:spcBef>
            <a:spcPct val="0"/>
          </a:spcBef>
          <a:buClr>
            <a:srgbClr val="000000"/>
          </a:buClr>
          <a:defRPr sz="1800" dirty="0" err="1" smtClean="0">
            <a:solidFill>
              <a:srgbClr val="000000"/>
            </a:solidFill>
            <a:latin typeface="Calibri"/>
          </a:defRPr>
        </a:defPPr>
      </a:lstStyle>
    </a:txDef>
  </a:objectDefaults>
  <a:extraClrSchemeLst>
    <a:extraClrScheme>
      <a:clrScheme name="Farbwelt des PSI">
        <a:dk1>
          <a:srgbClr val="000000"/>
        </a:dk1>
        <a:lt1>
          <a:srgbClr val="FFFFFF"/>
        </a:lt1>
        <a:dk2>
          <a:srgbClr val="000000"/>
        </a:dk2>
        <a:lt2>
          <a:srgbClr val="686868"/>
        </a:lt2>
        <a:accent1>
          <a:srgbClr val="FDCA00"/>
        </a:accent1>
        <a:accent2>
          <a:srgbClr val="EB5B00"/>
        </a:accent2>
        <a:accent3>
          <a:srgbClr val="C50006"/>
        </a:accent3>
        <a:accent4>
          <a:srgbClr val="7C204E"/>
        </a:accent4>
        <a:accent5>
          <a:srgbClr val="003B6E"/>
        </a:accent5>
        <a:accent6>
          <a:srgbClr val="197418"/>
        </a:accent6>
        <a:hlink>
          <a:srgbClr val="000000"/>
        </a:hlink>
        <a:folHlink>
          <a:srgbClr val="686868"/>
        </a:folHlink>
      </a:clrScheme>
      <a:clrMap bg1="lt1" tx1="dk1" bg2="lt2" tx2="dk2" accent1="accent1" accent2="accent2" accent3="accent3" accent4="accent4" accent5="accent5" accent6="accent6" hlink="hlink" folHlink="folHlink"/>
    </a:extraClrScheme>
  </a:extraClrSchemeLst>
  <a:custClrLst>
    <a:custClr name="Grau 100%">
      <a:srgbClr val="505050"/>
    </a:custClr>
    <a:custClr name="Gelb 100%">
      <a:srgbClr val="FDCA00"/>
    </a:custClr>
    <a:custClr name="Orange 100%">
      <a:srgbClr val="EB5B00"/>
    </a:custClr>
    <a:custClr name="Rot 100%">
      <a:srgbClr val="C50006"/>
    </a:custClr>
    <a:custClr name="Braun 100%">
      <a:srgbClr val="85543A"/>
    </a:custClr>
    <a:custClr name="Olivgrün 100%">
      <a:srgbClr val="8F7111"/>
    </a:custClr>
    <a:custClr name="Hellgrün 100%">
      <a:srgbClr val="82911A"/>
    </a:custClr>
    <a:custClr name="Grün 100%">
      <a:srgbClr val="197418"/>
    </a:custClr>
    <a:custClr name="Violet 100%">
      <a:srgbClr val="7C204E"/>
    </a:custClr>
    <a:custClr name="Blau 100%">
      <a:srgbClr val="003B6E"/>
    </a:custClr>
    <a:custClr name="Grau 80%">
      <a:srgbClr val="686868"/>
    </a:custClr>
    <a:custClr name="Gelb 80%">
      <a:srgbClr val="FED43E"/>
    </a:custClr>
    <a:custClr name="Orange 80%">
      <a:srgbClr val="EE7B34"/>
    </a:custClr>
    <a:custClr name="Rot 80%">
      <a:srgbClr val="D04729"/>
    </a:custClr>
    <a:custClr name="Braun 80%">
      <a:srgbClr val="9A7059"/>
    </a:custClr>
    <a:custClr name="Olivgrün 80%">
      <a:srgbClr val="A48841"/>
    </a:custClr>
    <a:custClr name="Hellgrün 80%">
      <a:srgbClr val="9BA34C"/>
    </a:custClr>
    <a:custClr name="Grün 80%">
      <a:srgbClr val="518A42"/>
    </a:custClr>
    <a:custClr name="Violet 80%">
      <a:srgbClr val="914967"/>
    </a:custClr>
    <a:custClr name="Blau 80%">
      <a:srgbClr val="405583"/>
    </a:custClr>
    <a:custClr name="Grau 60%">
      <a:srgbClr val="969696"/>
    </a:custClr>
    <a:custClr name="Gelb 60%">
      <a:srgbClr val="FEDE74"/>
    </a:custClr>
    <a:custClr name="Orange 60%">
      <a:srgbClr val="F29E62"/>
    </a:custClr>
    <a:custClr name="Rot 60%">
      <a:srgbClr val="DA7252"/>
    </a:custClr>
    <a:custClr name="Braun 60%">
      <a:srgbClr val="B2917D"/>
    </a:custClr>
    <a:custClr name="Olivgrün 60%">
      <a:srgbClr val="BAA46A"/>
    </a:custClr>
    <a:custClr name="Hellgrün 60%">
      <a:srgbClr val="B5B874"/>
    </a:custClr>
    <a:custClr name="Grün 60%">
      <a:srgbClr val="7DA569"/>
    </a:custClr>
    <a:custClr name="Violet 60%">
      <a:srgbClr val="AA7084"/>
    </a:custClr>
    <a:custClr name="Blau 60%">
      <a:srgbClr val="69769E"/>
    </a:custClr>
    <a:custClr name="Grau 40%">
      <a:srgbClr val="B9B9B9"/>
    </a:custClr>
    <a:custClr name="Gelb 40%">
      <a:srgbClr val="FFEAA8"/>
    </a:custClr>
    <a:custClr name="Orange 40%">
      <a:srgbClr val="F6C096"/>
    </a:custClr>
    <a:custClr name="Rot 40%">
      <a:srgbClr val="E7A287"/>
    </a:custClr>
    <a:custClr name="Braun 40%">
      <a:srgbClr val="CAB5A6"/>
    </a:custClr>
    <a:custClr name="Olivgrün 40%">
      <a:srgbClr val="D0C19B"/>
    </a:custClr>
    <a:custClr name="Hellgrün 40%">
      <a:srgbClr val="CED0A4"/>
    </a:custClr>
    <a:custClr name="Grün 40%">
      <a:srgbClr val="A8C39A"/>
    </a:custClr>
    <a:custClr name="Violet 40%">
      <a:srgbClr val="C49FAA"/>
    </a:custClr>
    <a:custClr name="Blau 40%">
      <a:srgbClr val="989FBD"/>
    </a:custClr>
    <a:custClr name="Grau 20%">
      <a:srgbClr val="E5E5E5"/>
    </a:custClr>
    <a:custClr name="Gelb 20%">
      <a:srgbClr val="FFF5D6"/>
    </a:custClr>
    <a:custClr name="Orange 20%">
      <a:srgbClr val="FBE1CC"/>
    </a:custClr>
    <a:custClr name="Rot 20%">
      <a:srgbClr val="F3D2C2"/>
    </a:custClr>
    <a:custClr name="Braun 20%">
      <a:srgbClr val="E4D9D2"/>
    </a:custClr>
    <a:custClr name="Olivgrün 20%">
      <a:srgbClr val="E8E1CE"/>
    </a:custClr>
    <a:custClr name="Hellgrün 20%">
      <a:srgbClr val="E7E8D3"/>
    </a:custClr>
    <a:custClr name="Grün 20%">
      <a:srgbClr val="D4E2CE"/>
    </a:custClr>
    <a:custClr name="Violet 20%">
      <a:srgbClr val="E1D0D5"/>
    </a:custClr>
    <a:custClr name="Blau 20%">
      <a:srgbClr val="CBCFDF"/>
    </a:custClr>
  </a:custClrLst>
</a:theme>
</file>

<file path=ppt/theme/theme3.xml><?xml version="1.0" encoding="utf-8"?>
<a:theme xmlns:a="http://schemas.openxmlformats.org/drawingml/2006/main" name="Office-Design">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Design">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PSI-Powerpoint-Master Calibri V2</Template>
  <TotalTime>0</TotalTime>
  <Words>1636</Words>
  <Application>Microsoft Office PowerPoint</Application>
  <PresentationFormat>On-screen Show (4:3)</PresentationFormat>
  <Paragraphs>239</Paragraphs>
  <Slides>36</Slides>
  <Notes>5</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36</vt:i4>
      </vt:variant>
    </vt:vector>
  </HeadingPairs>
  <TitlesOfParts>
    <vt:vector size="48" baseType="lpstr">
      <vt:lpstr>ＭＳ Ｐゴシック</vt:lpstr>
      <vt:lpstr>Arial</vt:lpstr>
      <vt:lpstr>Arial Narrow</vt:lpstr>
      <vt:lpstr>Calibri</vt:lpstr>
      <vt:lpstr>Courier New</vt:lpstr>
      <vt:lpstr>Georgia</vt:lpstr>
      <vt:lpstr>Rockwell</vt:lpstr>
      <vt:lpstr>Symbol</vt:lpstr>
      <vt:lpstr>Times</vt:lpstr>
      <vt:lpstr>ヒラギノ角ゴ Pro W3</vt:lpstr>
      <vt:lpstr>PSI-Powerpoint-Master Calibri V2</vt:lpstr>
      <vt:lpstr>PSI-PowerPoint-Master deutsch</vt:lpstr>
      <vt:lpstr>Data Catalog for Scientific Data: How to get started</vt:lpstr>
      <vt:lpstr>Why bother ?</vt:lpstr>
      <vt:lpstr>How it works: adding data</vt:lpstr>
      <vt:lpstr>What do you need to do ?</vt:lpstr>
      <vt:lpstr>1. Define Datasets</vt:lpstr>
      <vt:lpstr>Set up metadata.json</vt:lpstr>
      <vt:lpstr>2. Define Scientific Metadata</vt:lpstr>
      <vt:lpstr>How it works: retrieving data</vt:lpstr>
      <vt:lpstr>How it works: publishing data (WIP)</vt:lpstr>
      <vt:lpstr>Next steps</vt:lpstr>
      <vt:lpstr>Begin of Additional Material</vt:lpstr>
      <vt:lpstr>What is SciCat</vt:lpstr>
      <vt:lpstr>Bigger Picture:Data Lifecycle Management</vt:lpstr>
      <vt:lpstr>FAIR principles</vt:lpstr>
      <vt:lpstr>(Non-functional) Goals and Challenges</vt:lpstr>
      <vt:lpstr>Overall Data Catalog Architecture</vt:lpstr>
      <vt:lpstr>Data Model: Raw/Derived  Datasets, Proposals…</vt:lpstr>
      <vt:lpstr>Scientific Meta Data</vt:lpstr>
      <vt:lpstr>Example of Scientific Metadata</vt:lpstr>
      <vt:lpstr>Datastore</vt:lpstr>
      <vt:lpstr>MongoDB Ops Manager</vt:lpstr>
      <vt:lpstr>API Server</vt:lpstr>
      <vt:lpstr>Screenshot of API Explorer</vt:lpstr>
      <vt:lpstr>Message broker RabbitMQ Managament</vt:lpstr>
      <vt:lpstr>Data Handling</vt:lpstr>
      <vt:lpstr>Node-Red Dataflow based coding</vt:lpstr>
      <vt:lpstr>Frontend</vt:lpstr>
      <vt:lpstr>Frontend Login</vt:lpstr>
      <vt:lpstr>Dataset Listing and Navigation</vt:lpstr>
      <vt:lpstr>Dataset and Attachments</vt:lpstr>
      <vt:lpstr>Management and deployment</vt:lpstr>
      <vt:lpstr>Kubernetes Management Dashboard</vt:lpstr>
      <vt:lpstr>Overall Data Catalog Architecture</vt:lpstr>
      <vt:lpstr>Extra Material</vt:lpstr>
      <vt:lpstr>Architecture Update for Publication Workflow </vt:lpstr>
      <vt:lpstr>PSI Data Policy </vt:lpstr>
    </vt:vector>
  </TitlesOfParts>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PSD Survey</dc:title>
  <dc:creator>stephan.egli@psi.ch</dc:creator>
  <cp:lastModifiedBy>Egli Stephan</cp:lastModifiedBy>
  <cp:revision>148</cp:revision>
  <cp:lastPrinted>2018-03-28T05:44:45Z</cp:lastPrinted>
  <dcterms:created xsi:type="dcterms:W3CDTF">2018-03-09T14:46:26Z</dcterms:created>
  <dcterms:modified xsi:type="dcterms:W3CDTF">2019-06-19T11:16:00Z</dcterms:modified>
</cp:coreProperties>
</file>