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fntdata" ContentType="application/x-fontdata"/>
  <Default Extension="bmp" ContentType="image/bmp"/>
  <Default Extension="jpeg" ContentType="image/jpeg"/>
  <Default Extension="png" ContentType="image/png"/>
  <Default Extension="gif" ContentType="image/gif"/>
  <Default Extension="tif" ContentType="image/tif"/>
  <Default Extension="emf" ContentType="image/x-emf"/>
  <Default Extension="wmf" ContentType="image/x-wmf"/>
  <Default Extension="pct" ContentType="image/pct"/>
  <Default Extension="pcx" ContentType="image/pcx"/>
  <Default Extension="tga" ContentType="image/tga"/>
  <Default Extension="svg" ContentType="image/svg+xml"/>
  <Default Extension="webp" ContentType="image/webp"/>
  <Default Extension="avi" ContentType="video/avi"/>
  <Default Extension="wmv" ContentType="video/wmv"/>
  <Default Extension="mpg" ContentType="video/mpeg"/>
  <Default Extension="mpeg" ContentType="video/mpeg"/>
  <Default Extension="mp2" ContentType="video/mpeg"/>
  <Default Extension="mp4" ContentType="video/mpeg"/>
  <Default Extension="wma" ContentType="audio/x-ms-wma"/>
  <Default Extension="mid" ContentType="audio/unknown"/>
  <Default Extension="midi" ContentType="audio/unknown"/>
  <Default Extension="rmi" ContentType="audio/unknown"/>
  <Default Extension="mp3" ContentType="audio/unknown"/>
  <Default Extension="wav" ContentType="audio/wav"/>
  <Default Extension="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</Types>
</file>

<file path=_rels/.rels><?xml version="1.0" encoding="UTF-8" standalone="yes" 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sldMasterIdLst>
    <p:sldMasterId id="2147483657" r:id="rId5"/>
  </p:sldMasterIdLst>
  <p:notesMasterIdLst>
    <p:notesMasterId r:id="rId6"/>
  </p:notesMasterIdLst>
  <p:handoutMasterIdLst>
    <p:handoutMasterId r:id="rId7"/>
  </p:handoutMasterIdLst>
  <p:sldIdLst>
    <p:sldId id="284" r:id="rId8"/>
    <p:sldId id="292" r:id="rId9"/>
    <p:sldId id="378" r:id="rId10"/>
    <p:sldId id="379" r:id="rId11"/>
    <p:sldId id="380" r:id="rId12"/>
    <p:sldId id="266" r:id="rId13"/>
  </p:sldIdLst>
  <p:sldSz cx="12192000" cy="6858000"/>
  <p:notesSz cx="6858000" cy="9144000"/>
  <p:defaultTextStyle>
    <a:lvl1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de-de" sz="1800" b="0" i="0" u="none" strike="noStrike" kern="1" cap="none" spc="0" baseline="0">
        <a:solidFill>
          <a:schemeClr val="tx1"/>
        </a:solidFill>
        <a:effectLst/>
        <a:latin typeface="Aptos" pitchFamily="0" charset="0"/>
        <a:ea typeface="Aptos" pitchFamily="0" charset="0"/>
        <a:cs typeface="Aptos" pitchFamily="0" charset="0"/>
      </a:defRPr>
    </a:lvl1pPr>
    <a:lvl2pPr marL="4572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de-de" sz="1800" b="0" i="0" u="none" strike="noStrike" kern="1" cap="none" spc="0" baseline="0">
        <a:solidFill>
          <a:schemeClr val="tx1"/>
        </a:solidFill>
        <a:effectLst/>
        <a:latin typeface="Aptos" pitchFamily="0" charset="0"/>
        <a:ea typeface="Aptos" pitchFamily="0" charset="0"/>
        <a:cs typeface="Aptos" pitchFamily="0" charset="0"/>
      </a:defRPr>
    </a:lvl2pPr>
    <a:lvl3pPr marL="9144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de-de" sz="1800" b="0" i="0" u="none" strike="noStrike" kern="1" cap="none" spc="0" baseline="0">
        <a:solidFill>
          <a:schemeClr val="tx1"/>
        </a:solidFill>
        <a:effectLst/>
        <a:latin typeface="Aptos" pitchFamily="0" charset="0"/>
        <a:ea typeface="Aptos" pitchFamily="0" charset="0"/>
        <a:cs typeface="Aptos" pitchFamily="0" charset="0"/>
      </a:defRPr>
    </a:lvl3pPr>
    <a:lvl4pPr marL="13716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de-de" sz="1800" b="0" i="0" u="none" strike="noStrike" kern="1" cap="none" spc="0" baseline="0">
        <a:solidFill>
          <a:schemeClr val="tx1"/>
        </a:solidFill>
        <a:effectLst/>
        <a:latin typeface="Aptos" pitchFamily="0" charset="0"/>
        <a:ea typeface="Aptos" pitchFamily="0" charset="0"/>
        <a:cs typeface="Aptos" pitchFamily="0" charset="0"/>
      </a:defRPr>
    </a:lvl4pPr>
    <a:lvl5pPr marL="18288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de-de" sz="1800" b="0" i="0" u="none" strike="noStrike" kern="1" cap="none" spc="0" baseline="0">
        <a:solidFill>
          <a:schemeClr val="tx1"/>
        </a:solidFill>
        <a:effectLst/>
        <a:latin typeface="Aptos" pitchFamily="0" charset="0"/>
        <a:ea typeface="Aptos" pitchFamily="0" charset="0"/>
        <a:cs typeface="Aptos" pitchFamily="0" charset="0"/>
      </a:defRPr>
    </a:lvl5pPr>
    <a:lvl6pPr marL="22860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de-de" sz="1800" b="0" i="0" u="none" strike="noStrike" kern="1" cap="none" spc="0" baseline="0">
        <a:solidFill>
          <a:schemeClr val="tx1"/>
        </a:solidFill>
        <a:effectLst/>
        <a:latin typeface="Aptos" pitchFamily="0" charset="0"/>
        <a:ea typeface="Aptos" pitchFamily="0" charset="0"/>
        <a:cs typeface="Aptos" pitchFamily="0" charset="0"/>
      </a:defRPr>
    </a:lvl6pPr>
    <a:lvl7pPr marL="27432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de-de" sz="1800" b="0" i="0" u="none" strike="noStrike" kern="1" cap="none" spc="0" baseline="0">
        <a:solidFill>
          <a:schemeClr val="tx1"/>
        </a:solidFill>
        <a:effectLst/>
        <a:latin typeface="Aptos" pitchFamily="0" charset="0"/>
        <a:ea typeface="Aptos" pitchFamily="0" charset="0"/>
        <a:cs typeface="Aptos" pitchFamily="0" charset="0"/>
      </a:defRPr>
    </a:lvl7pPr>
    <a:lvl8pPr marL="32004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de-de" sz="1800" b="0" i="0" u="none" strike="noStrike" kern="1" cap="none" spc="0" baseline="0">
        <a:solidFill>
          <a:schemeClr val="tx1"/>
        </a:solidFill>
        <a:effectLst/>
        <a:latin typeface="Aptos" pitchFamily="0" charset="0"/>
        <a:ea typeface="Aptos" pitchFamily="0" charset="0"/>
        <a:cs typeface="Aptos" pitchFamily="0" charset="0"/>
      </a:defRPr>
    </a:lvl8pPr>
    <a:lvl9pPr marL="36576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de-de" sz="1800" b="0" i="0" u="none" strike="noStrike" kern="1" cap="none" spc="0" baseline="0">
        <a:solidFill>
          <a:schemeClr val="tx1"/>
        </a:solidFill>
        <a:effectLst/>
        <a:latin typeface="Aptos" pitchFamily="0" charset="0"/>
        <a:ea typeface="Aptos" pitchFamily="0" charset="0"/>
        <a:cs typeface="Aptos" pitchFamily="0" charset="0"/>
      </a:defRPr>
    </a:lvl9pPr>
  </p:defaultTextStyle>
</p:presentation>
</file>

<file path=ppt/presProps.xml><?xml version="1.0" encoding="utf-8"?>
<p:presentationPr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showPr showNarration="1">
    <p:penClr>
      <a:srgbClr val="0000FF"/>
    </p:penClr>
  </p:showPr>
  <p:extLst>
    <p:ext uri="smNativeData">
      <pr:smAppRevision xmlns:pr="smNativeData" xmlns="smNativeData" dt="1746609931" val="1224" rev64="64" revOS="1"/>
      <pr:smFileRevision xmlns:pr="smNativeData" xmlns="smNativeData" dt="1746609931" val="101"/>
      <pr:guideOptions xmlns:pr="smNativeData" xmlns="smNativeData" dt="1746609931" snapToGrid="1" snapToBorders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slideViewPr>
    <p:cSldViewPr>
      <p:cViewPr varScale="1">
        <p:scale>
          <a:sx n="78" d="100"/>
          <a:sy n="78" d="100"/>
        </p:scale>
        <p:origin x="909" y="215"/>
      </p:cViewPr>
    </p:cSldViewPr>
  </p:slideViewPr>
  <p:outlineViewPr>
    <p:cViewPr>
      <p:scale>
        <a:sx n="33" d="100"/>
        <a:sy n="33" d="100"/>
      </p:scale>
      <p:origin x="0" y="0"/>
    </p:cViewPr>
  </p:outlineViewPr>
  <p:sorterViewPr>
    <p:cViewPr>
      <p:scale>
        <a:sx n="18" d="100"/>
        <a:sy n="18" d="100"/>
      </p:scale>
      <p:origin x="0" y="0"/>
    </p:cViewPr>
  </p:sorterViewPr>
  <p:notesViewPr>
    <p:cSldViewPr>
      <p:cViewPr>
        <p:scale>
          <a:sx n="78" d="100"/>
          <a:sy n="78" d="100"/>
        </p:scale>
        <p:origin x="909" y="215"/>
      </p:cViewPr>
    </p:cSldViewPr>
  </p:notesViewPr>
  <p:gridSpacing cx="37063680" cy="37063680"/>
</p:viewPr>
</file>

<file path=ppt/_rels/presentation.xml.rels><?xml version="1.0" encoding="UTF-8" standalone="yes" 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tableStyles" Target="tableStyles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handoutMaster" Target="handoutMasters/handout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</file>

<file path=ppt/handoutMasters/_rels/handoutMaster1.xml.rels><?xml version="1.0" encoding="UTF-8" standalone="yes" ?>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7wIAAGkBAACDHQAAUgMAABAAAAAmAAAACAAAAD+PAAAAAAAAMAAAABQAAAAAAAAAAAD//wAAAQAAAP//AAABAA=="/>
              </a:ext>
            </a:extLst>
          </p:cNvSpPr>
          <p:nvPr>
            <p:ph type="hdr" sz="quarter"/>
          </p:nvPr>
        </p:nvSpPr>
        <p:spPr>
          <a:xfrm>
            <a:off x="476885" y="229235"/>
            <a:ext cx="4320540" cy="310515"/>
          </a:xfrm>
          <a:prstGeom prst="rect">
            <a:avLst/>
          </a:prstGeo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l">
              <a:defRPr lang="de-de" sz="1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lang="de-ch" sz="900" cap="none"/>
              <a:t>Kopfzeilentext</a:t>
            </a:r>
            <a:endParaRPr lang="de-ch" sz="900" cap="none"/>
          </a:p>
        </p:txBody>
      </p:sp>
      <p:sp>
        <p:nvSpPr>
          <p:cNvPr id="3" name="Datumsplatzhalter 2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mx8AAGkBAABBJwAAUgMAABAAAAAmAAAACAAAAD+PAAAAAAAAMAAAABQAAAAAAAAAAAD//wAAAQAAAP//AAABAA=="/>
              </a:ext>
            </a:extLst>
          </p:cNvSpPr>
          <p:nvPr>
            <p:ph type="dt" sz="quarter" idx="10"/>
          </p:nvPr>
        </p:nvSpPr>
        <p:spPr>
          <a:xfrm>
            <a:off x="5137785" y="229235"/>
            <a:ext cx="1243330" cy="310515"/>
          </a:xfrm>
          <a:prstGeom prst="rect">
            <a:avLst/>
          </a:prstGeo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r">
              <a:defRPr lang="de-de" sz="1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fld id="{399E6147-09D4-CB97-9A26-FFC22F686CAA}" type="datetime1">
              <a:rPr lang="de-ch" sz="900" cap="none"/>
              <a:t>26.03.2024</a:t>
            </a:fld>
            <a:endParaRPr lang="de-ch" sz="900" cap="none"/>
          </a:p>
        </p:txBody>
      </p:sp>
      <p:sp>
        <p:nvSpPr>
          <p:cNvPr id="4" name="Fußzeilenplatzhalter 3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7wIAADk0AACDHQAAQzYAABAAAAAmAAAACAAAAL+PAAAAAAAAMAAAABQAAAAAAAAAAAD//wAAAQAAAP//AAABAA=="/>
              </a:ext>
            </a:extLst>
          </p:cNvSpPr>
          <p:nvPr>
            <p:ph type="ftr" sz="quarter" idx="11"/>
          </p:nvPr>
        </p:nvSpPr>
        <p:spPr>
          <a:xfrm>
            <a:off x="476885" y="8489315"/>
            <a:ext cx="4320540" cy="331470"/>
          </a:xfrm>
          <a:prstGeom prst="rect">
            <a:avLst/>
          </a:prstGeom>
        </p:spPr>
        <p:txBody>
          <a:bodyPr vert="horz" wrap="square" lIns="0" tIns="0" rIns="0" bIns="0" numCol="1" spcCol="215900" anchor="b">
            <a:prstTxWarp prst="textNoShape">
              <a:avLst/>
            </a:prstTxWarp>
          </a:bodyPr>
          <a:lstStyle>
            <a:lvl1pPr algn="l">
              <a:defRPr lang="de-de" sz="1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lang="de-ch" sz="900" cap="none"/>
              <a:t>Fusszeilentext</a:t>
            </a:r>
            <a:endParaRPr lang="de-ch" sz="900" cap="none"/>
          </a:p>
        </p:txBody>
      </p:sp>
      <p:sp>
        <p:nvSpPr>
          <p:cNvPr id="5" name="Foliennummern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Fbg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mx8AADk0AABBJwAAQzYAABAAAAAmAAAACAAAAL+PAAAAAAAAMAAAABQAAAAAAAAAAAD//wAAAQAAAP//AAABAA=="/>
              </a:ext>
            </a:extLst>
          </p:cNvSpPr>
          <p:nvPr>
            <p:ph type="sldNum" sz="quarter" idx="12"/>
          </p:nvPr>
        </p:nvSpPr>
        <p:spPr>
          <a:xfrm>
            <a:off x="5137785" y="8489315"/>
            <a:ext cx="1243330" cy="331470"/>
          </a:xfrm>
          <a:prstGeom prst="rect">
            <a:avLst/>
          </a:prstGeom>
        </p:spPr>
        <p:txBody>
          <a:bodyPr vert="horz" wrap="square" lIns="0" tIns="0" rIns="0" bIns="0" numCol="1" spcCol="215900" anchor="b">
            <a:prstTxWarp prst="textNoShape">
              <a:avLst/>
            </a:prstTxWarp>
          </a:bodyPr>
          <a:lstStyle>
            <a:lvl1pPr algn="r">
              <a:defRPr lang="de-de" sz="1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fld id="{18589FCC-82F5-0D69-BBE0-743CD1AE4D21}" type="slidenum">
              <a:rPr lang="de-ch" sz="900" cap="none"/>
              <a:t>‹Nr.›</a:t>
            </a:fld>
            <a:endParaRPr lang="de-ch" sz="900" cap="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 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1"/>
          <p:cNvSpPr>
            <a:spLocks noGrp="1" noChangeArrowheads="1"/>
            <a:extLst>
              <a:ext uri="smNativeData">
                <pr:smNativeData xmlns:pr="smNativeData" xmlns="smNativeData" val="SMDATA_16_CycbaBMAAAAlAAAAZAAAAC0AAAAAkAAAAEgAAACQAAAASAAAAAAAAAAB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BAAAAAAAAAAAAAAAFAAAAAQAAACMAAAAjAAAAIwAAAB4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B/f38AAAAAA8zMzADAwP8Af39/AAAAAAAAAAAAAAAAAAAAAAAAAAAAIQAAABgAAAAUAAAAtAQAAIkFAADpJgAAxhgAABAAAAAmAAAACAAAAL8PAAD/HwAAMAAAABQAAAAAAAAAAAD//wAAAQAAAP//AAABAA=="/>
              </a:ext>
            </a:extLst>
          </p:cNvSpPr>
          <p:nvPr>
            <p:ph type="sldImg" idx="2"/>
          </p:nvPr>
        </p:nvSpPr>
        <p:spPr>
          <a:xfrm>
            <a:off x="764540" y="899795"/>
            <a:ext cx="5560695" cy="3127375"/>
          </a:xfrm>
          <a:prstGeom prst="rect">
            <a:avLst/>
          </a:prstGeom>
          <a:noFill/>
          <a:ln w="3175" cap="flat" cmpd="sng" algn="ctr">
            <a:solidFill>
              <a:srgbClr val="000000"/>
            </a:solidFill>
            <a:prstDash val="solid"/>
            <a:headEnd type="none"/>
            <a:tailEnd type="none"/>
          </a:ln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>
              <a:defRPr lang="de-de"/>
            </a:pPr>
            <a:endParaRPr lang="de-ch" cap="none"/>
          </a:p>
        </p:txBody>
      </p:sp>
      <p:sp>
        <p:nvSpPr>
          <p:cNvPr id="3" name="Fußzeilenplatzhalter 13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xQQAAJg1AAB9EgAAsjYAABAAAAAmAAAACAAAAL+PAAD/HwAAMAAAABQAAAAAAAAAAAD//wAAAQAAAP//AAABAA=="/>
              </a:ext>
            </a:extLst>
          </p:cNvSpPr>
          <p:nvPr>
            <p:ph type="ftr" sz="quarter" idx="11"/>
          </p:nvPr>
        </p:nvSpPr>
        <p:spPr>
          <a:xfrm>
            <a:off x="775335" y="8712200"/>
            <a:ext cx="2230120" cy="17907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l">
              <a:defRPr lang="de-de" sz="9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lang="de-ch" cap="none"/>
              <a:t>Fusszeilentext</a:t>
            </a:r>
            <a:endParaRPr lang="de-ch" cap="none"/>
          </a:p>
        </p:txBody>
      </p:sp>
      <p:sp>
        <p:nvSpPr>
          <p:cNvPr id="4" name="Foliennummernplatzhalter 14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YABg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myEAAJg1AAD3JgAAsjYAABAAAAAmAAAACAAAAL+PAAD/HwAAMAAAABQAAAAAAAAAAAD//wAAAQAAAP//AAABAA=="/>
              </a:ext>
            </a:extLst>
          </p:cNvSpPr>
          <p:nvPr>
            <p:ph type="sldNum" sz="quarter" idx="12"/>
          </p:nvPr>
        </p:nvSpPr>
        <p:spPr>
          <a:xfrm>
            <a:off x="5462905" y="8712200"/>
            <a:ext cx="871220" cy="17907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r">
              <a:defRPr lang="de-de" sz="9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fld id="{57DDDA98-D6BA-882C-F465-2079942B0275}" type="slidenum">
              <a:rPr lang="de-ch" cap="none"/>
              <a:t>‹Nr.›</a:t>
            </a:fld>
            <a:endParaRPr lang="de-ch" cap="none"/>
          </a:p>
        </p:txBody>
      </p:sp>
      <p:sp>
        <p:nvSpPr>
          <p:cNvPr id="5" name="Notizenplatzhalter 15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Fcg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wgQAAFoaAAD3JgAAfTQAABAAAAAmAAAACAAAAD8PAAD/HwAAMAAAABQAAAAAAAAAAAD//wAAAQAAAP//AAABAA=="/>
              </a:ext>
            </a:extLst>
          </p:cNvSpPr>
          <p:nvPr>
            <p:ph type="body" idx="3"/>
          </p:nvPr>
        </p:nvSpPr>
        <p:spPr>
          <a:xfrm>
            <a:off x="773430" y="4283710"/>
            <a:ext cx="5560695" cy="424878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de-de" kern="1" cap="none"/>
            </a:pPr>
            <a:r>
              <a:t>Textmasterformat </a:t>
            </a:r>
            <a:r>
              <a:t>bearbeiten</a:t>
            </a:r>
          </a:p>
          <a:p>
            <a:pPr lvl="1">
              <a:defRPr lang="de-de" kern="1" cap="none"/>
            </a:pPr>
            <a:r>
              <a:t>Zweite </a:t>
            </a:r>
            <a:r>
              <a:t>Ebene</a:t>
            </a:r>
          </a:p>
          <a:p>
            <a:pPr lvl="2">
              <a:defRPr lang="de-de" kern="1" cap="none"/>
            </a:pPr>
            <a:r>
              <a:t>Dritte </a:t>
            </a:r>
            <a:r>
              <a:t>Ebene</a:t>
            </a:r>
          </a:p>
          <a:p>
            <a:pPr lvl="3">
              <a:defRPr lang="de-de" kern="1" cap="none"/>
            </a:pPr>
            <a:r>
              <a:t>Vierte </a:t>
            </a:r>
            <a:r>
              <a:t>Ebene</a:t>
            </a:r>
          </a:p>
          <a:p>
            <a:pPr lvl="4">
              <a:defRPr lang="de-de" kern="1" cap="none"/>
            </a:pPr>
            <a:r>
              <a:t>Fünfte </a:t>
            </a:r>
            <a:r>
              <a:t>Ebene</a:t>
            </a:r>
            <a:endParaRPr lang="de-ch" cap="none"/>
          </a:p>
        </p:txBody>
      </p:sp>
      <p:sp>
        <p:nvSpPr>
          <p:cNvPr id="6" name="Datumsplatzhalter 16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Fcg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BRoAAJ8CAADpJgAAwwMAABAAAAAmAAAACAAAAD+PAAD/HwAAMAAAABQAAAAAAAAAAAD//wAAAQAAAP//AAABAA=="/>
              </a:ext>
            </a:extLst>
          </p:cNvSpPr>
          <p:nvPr>
            <p:ph type="dt" idx="10"/>
          </p:nvPr>
        </p:nvSpPr>
        <p:spPr>
          <a:xfrm>
            <a:off x="4229735" y="426085"/>
            <a:ext cx="2095500" cy="18542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r">
              <a:defRPr lang="de-de" sz="9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fld id="{2277EFBF-F1CF-2219-81CF-074CA1817752}" type="datetime1">
              <a:rPr lang="de-ch" cap="none"/>
              <a:t>26.03.2024</a:t>
            </a:fld>
            <a:endParaRPr lang="de-ch" cap="none"/>
          </a:p>
        </p:txBody>
      </p:sp>
      <p:sp>
        <p:nvSpPr>
          <p:cNvPr id="7" name="Kopfzeilenplatzhalter 17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tAQAAKgCAACxGAAAwwMAABAAAAAmAAAACAAAAD+PAAD/HwAAMAAAABQAAAAAAAAAAAD//wAAAQAAAP//AAABAA=="/>
              </a:ext>
            </a:extLst>
          </p:cNvSpPr>
          <p:nvPr>
            <p:ph type="hdr" sz="quarter"/>
          </p:nvPr>
        </p:nvSpPr>
        <p:spPr>
          <a:xfrm>
            <a:off x="764540" y="431800"/>
            <a:ext cx="3249295" cy="17970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l">
              <a:defRPr lang="de-de" sz="9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lang="de-ch" cap="none"/>
              <a:t>Kopfzeilentext</a:t>
            </a:r>
            <a:endParaRPr lang="de-ch" cap="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marR="0" indent="0" algn="l" defTabSz="914400">
      <a:lnSpc>
        <a:spcPct val="100000"/>
      </a:lnSpc>
      <a:spcBef>
        <a:spcPts val="0"/>
      </a:spcBef>
      <a:spcAft>
        <a:spcPts val="600"/>
      </a:spcAft>
      <a:buNone/>
      <a:tabLst/>
      <a:defRPr lang="de-de" sz="1100" b="0" i="0" u="none" strike="noStrike" kern="400000" cap="none" spc="0" baseline="0">
        <a:solidFill>
          <a:schemeClr val="tx1"/>
        </a:solidFill>
        <a:effectLst/>
        <a:latin typeface="Aptos" pitchFamily="0" charset="0"/>
        <a:ea typeface="Aptos" pitchFamily="0" charset="0"/>
        <a:cs typeface="Aptos" pitchFamily="0" charset="0"/>
      </a:defRPr>
    </a:lvl1pPr>
    <a:lvl2pPr marL="177800" marR="0" indent="-177800" algn="l" defTabSz="914400">
      <a:lnSpc>
        <a:spcPct val="100000"/>
      </a:lnSpc>
      <a:spcBef>
        <a:spcPts val="0"/>
      </a:spcBef>
      <a:spcAft>
        <a:spcPts val="600"/>
      </a:spcAft>
      <a:buClrTx/>
      <a:buSzTx/>
      <a:buFont typeface="Arial" pitchFamily="1" charset="0"/>
      <a:buChar char="‒"/>
      <a:tabLst/>
      <a:defRPr lang="de-de" sz="1100" b="0" i="0" u="none" strike="noStrike" kern="400000" cap="none" spc="0" baseline="0">
        <a:solidFill>
          <a:schemeClr val="tx1"/>
        </a:solidFill>
        <a:effectLst/>
        <a:latin typeface="Aptos" pitchFamily="0" charset="0"/>
        <a:ea typeface="Aptos" pitchFamily="0" charset="0"/>
        <a:cs typeface="Aptos" pitchFamily="0" charset="0"/>
      </a:defRPr>
    </a:lvl2pPr>
    <a:lvl3pPr marL="357505" marR="0" indent="-179705" algn="l" defTabSz="914400">
      <a:lnSpc>
        <a:spcPct val="100000"/>
      </a:lnSpc>
      <a:spcBef>
        <a:spcPts val="0"/>
      </a:spcBef>
      <a:spcAft>
        <a:spcPts val="600"/>
      </a:spcAft>
      <a:buClrTx/>
      <a:buSzTx/>
      <a:buFont typeface="Arial" pitchFamily="1" charset="0"/>
      <a:buChar char="‒"/>
      <a:tabLst/>
      <a:defRPr lang="de-de" sz="1100" b="0" i="0" u="none" strike="noStrike" kern="400000" cap="none" spc="0" baseline="0">
        <a:solidFill>
          <a:schemeClr val="tx1"/>
        </a:solidFill>
        <a:effectLst/>
        <a:latin typeface="Aptos" pitchFamily="0" charset="0"/>
        <a:ea typeface="Aptos" pitchFamily="0" charset="0"/>
        <a:cs typeface="Aptos" pitchFamily="0" charset="0"/>
      </a:defRPr>
    </a:lvl3pPr>
    <a:lvl4pPr marL="535305" marR="0" indent="-177800" algn="l" defTabSz="914400">
      <a:lnSpc>
        <a:spcPct val="100000"/>
      </a:lnSpc>
      <a:spcBef>
        <a:spcPts val="0"/>
      </a:spcBef>
      <a:spcAft>
        <a:spcPts val="600"/>
      </a:spcAft>
      <a:buClrTx/>
      <a:buSzTx/>
      <a:buFont typeface="Arial" pitchFamily="1" charset="0"/>
      <a:buChar char="‒"/>
      <a:tabLst/>
      <a:defRPr lang="de-de" sz="1100" b="0" i="0" u="none" strike="noStrike" kern="400000" cap="none" spc="0" baseline="0">
        <a:solidFill>
          <a:schemeClr val="tx1"/>
        </a:solidFill>
        <a:effectLst/>
        <a:latin typeface="Aptos" pitchFamily="0" charset="0"/>
        <a:ea typeface="Aptos" pitchFamily="0" charset="0"/>
        <a:cs typeface="Aptos" pitchFamily="0" charset="0"/>
      </a:defRPr>
    </a:lvl4pPr>
    <a:lvl5pPr marL="720725" marR="0" indent="-186055" algn="l" defTabSz="914400">
      <a:lnSpc>
        <a:spcPct val="100000"/>
      </a:lnSpc>
      <a:spcBef>
        <a:spcPts val="0"/>
      </a:spcBef>
      <a:spcAft>
        <a:spcPts val="600"/>
      </a:spcAft>
      <a:buClrTx/>
      <a:buSzTx/>
      <a:buFont typeface="Arial" pitchFamily="1" charset="0"/>
      <a:buChar char="‒"/>
      <a:tabLst/>
      <a:defRPr lang="de-de" sz="1100" b="0" i="0" u="none" strike="noStrike" kern="400000" cap="none" spc="0" baseline="0">
        <a:solidFill>
          <a:schemeClr val="tx1"/>
        </a:solidFill>
        <a:effectLst/>
        <a:latin typeface="Aptos" pitchFamily="0" charset="0"/>
        <a:ea typeface="Aptos" pitchFamily="0" charset="0"/>
        <a:cs typeface="Aptos" pitchFamily="0" charset="0"/>
      </a:defRPr>
    </a:lvl5pPr>
    <a:lvl6pPr marL="22860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de-de" sz="1200" b="0" i="0" u="none" strike="noStrike" kern="1" cap="none" spc="0" baseline="0">
        <a:solidFill>
          <a:schemeClr val="tx1"/>
        </a:solidFill>
        <a:effectLst/>
        <a:latin typeface="Aptos" pitchFamily="0" charset="0"/>
        <a:ea typeface="Aptos" pitchFamily="0" charset="0"/>
        <a:cs typeface="Aptos" pitchFamily="0" charset="0"/>
      </a:defRPr>
    </a:lvl6pPr>
    <a:lvl7pPr marL="27432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de-de" sz="1200" b="0" i="0" u="none" strike="noStrike" kern="1" cap="none" spc="0" baseline="0">
        <a:solidFill>
          <a:schemeClr val="tx1"/>
        </a:solidFill>
        <a:effectLst/>
        <a:latin typeface="Aptos" pitchFamily="0" charset="0"/>
        <a:ea typeface="Aptos" pitchFamily="0" charset="0"/>
        <a:cs typeface="Aptos" pitchFamily="0" charset="0"/>
      </a:defRPr>
    </a:lvl7pPr>
    <a:lvl8pPr marL="32004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de-de" sz="1200" b="0" i="0" u="none" strike="noStrike" kern="1" cap="none" spc="0" baseline="0">
        <a:solidFill>
          <a:schemeClr val="tx1"/>
        </a:solidFill>
        <a:effectLst/>
        <a:latin typeface="Aptos" pitchFamily="0" charset="0"/>
        <a:ea typeface="Aptos" pitchFamily="0" charset="0"/>
        <a:cs typeface="Aptos" pitchFamily="0" charset="0"/>
      </a:defRPr>
    </a:lvl8pPr>
    <a:lvl9pPr marL="36576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de-de" sz="1200" b="0" i="0" u="none" strike="noStrike" kern="1" cap="none" spc="0" baseline="0">
        <a:solidFill>
          <a:schemeClr val="tx1"/>
        </a:solidFill>
        <a:effectLst/>
        <a:latin typeface="Aptos" pitchFamily="0" charset="0"/>
        <a:ea typeface="Aptos" pitchFamily="0" charset="0"/>
        <a:cs typeface="Aptos" pitchFamily="0" charset="0"/>
      </a:defRPr>
    </a:lvl9pPr>
  </p:notesStyle>
</p:notesMaster>
</file>

<file path=ppt/notesSlides/_rels/notesSlide1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Relationship Id="rId3" Type="http://schemas.openxmlformats.org/officeDocument/2006/relationships/themeOverride" Target="../theme/themeOverride1.xml"/></Relationships>
</file>

<file path=ppt/notesSlides/_rels/notesSlide2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Relationship Id="rId3" Type="http://schemas.openxmlformats.org/officeDocument/2006/relationships/themeOverride" Target="../theme/themeOverride2.xml"/></Relationships>
</file>

<file path=ppt/notesSlides/_rels/notesSlide3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Relationship Id="rId3" Type="http://schemas.openxmlformats.org/officeDocument/2006/relationships/themeOverride" Target="../theme/themeOverride3.xml"/></Relationships>
</file>

<file path=ppt/notesSlides/_rels/notesSlide4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Relationship Id="rId3" Type="http://schemas.openxmlformats.org/officeDocument/2006/relationships/themeOverride" Target="../theme/themeOverride4.xml"/></Relationships>
</file>

<file path=ppt/notesSlides/_rels/notesSlide5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Relationship Id="rId3" Type="http://schemas.openxmlformats.org/officeDocument/2006/relationships/themeOverride" Target="../theme/themeOverride5.xml"/></Relationships>
</file>

<file path=ppt/notesSlides/_rels/notesSlide6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Relationship Id="rId3" Type="http://schemas.openxmlformats.org/officeDocument/2006/relationships/themeOverride" Target="../theme/themeOverride6.xml"/></Relationships>
</file>

<file path=ppt/notesSlides/notesSlide1.xml><?xml version="1.0" encoding="utf-8"?>
<p:notes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Picture1"/>
          <p:cNvSpPr>
            <a:spLocks noGrp="1" noChangeArrowheads="1"/>
            <a:extLst>
              <a:ext uri="smNativeData">
                <pr:smNativeData xmlns:pr="smNativeData" xmlns="smNativeData" val="SMDATA_16_CycbaBMAAAAlAAAAZAAAAC0AAAAAkAAAAEgAAACQAAAASAAAAAAAAAAB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BAAAAAAAAAAAAAAAFAAAAAQAAACMAAAAjAAAAIwAAAB4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I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B/f38AAAAAA8zMzADAwP8Af39/AAAAAAAAAAAAAAAAAAAAAAAAAAAAIQAAABgAAAAUAAAAtAQAAIkFAADpJgAAxhgAABAAAAAmAAAACAAAAL+PAAAAAAAAMAAAABQAAAAAAAAAAAD//wAAAQAAAP//AAABAA=="/>
              </a:ext>
            </a:extLst>
          </p:cNvSpPr>
          <p:nvPr>
            <p:ph type="sldImg" idx="2"/>
          </p:nvPr>
        </p:nvSpPr>
        <p:spPr>
          <a:xfrm>
            <a:off x="764540" y="899795"/>
            <a:ext cx="5560695" cy="3127375"/>
          </a:xfrm>
          <a:prstGeom prst="rect">
            <a:avLst/>
          </a:prstGeom>
        </p:spPr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wgQAAFoaAAD3JgAAfTQAABAAAAAmAAAACAAAAL+PAAAAAAAAMAAAABQAAAAAAAAAAAD//wAAAQAAAP//AAABAA=="/>
              </a:ext>
            </a:extLst>
          </p:cNvSpPr>
          <p:nvPr>
            <p:ph type="body" idx="3"/>
          </p:nvPr>
        </p:nvSpPr>
        <p:spPr>
          <a:xfrm>
            <a:off x="773430" y="4283710"/>
            <a:ext cx="5560695" cy="4248785"/>
          </a:xfrm>
          <a:prstGeom prst="rect">
            <a:avLst/>
          </a:prstGeo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de-de" kern="1" cap="none"/>
            </a:pPr>
          </a:p>
        </p:txBody>
      </p:sp>
      <p:sp>
        <p:nvSpPr>
          <p:cNvPr id="4" name="SlideNumberArea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myEAAJg1AAD3JgAAsjYAABAAAAAmAAAACAAAAD+PAAAAAAAAMAAAABQAAAAAAAAAAAD//wAAAQAAAP//AAABAA=="/>
              </a:ext>
            </a:extLst>
          </p:cNvSpPr>
          <p:nvPr>
            <p:ph type="sldNum" sz="quarter" idx="12"/>
          </p:nvPr>
        </p:nvSpPr>
        <p:spPr>
          <a:xfrm>
            <a:off x="5462905" y="8712200"/>
            <a:ext cx="871220" cy="179070"/>
          </a:xfrm>
          <a:prstGeom prst="rect">
            <a:avLst/>
          </a:prstGeom>
        </p:spPr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.xml><?xml version="1.0" encoding="utf-8"?>
<p:notes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Picture1"/>
          <p:cNvSpPr>
            <a:spLocks noGrp="1" noChangeArrowheads="1"/>
            <a:extLst>
              <a:ext uri="smNativeData">
                <pr:smNativeData xmlns:pr="smNativeData" xmlns="smNativeData" val="SMDATA_16_CycbaBMAAAAlAAAAZAAAAC0AAAAAkAAAAEgAAACQAAAASAAAAAAAAAAB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BAAAAAAAAAAAAAAAFAAAAAQAAACMAAAAjAAAAIwAAAB4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PAI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B/f38AAAAAA8zMzADAwP8Af39/AAAAAAAAAAAAAAAAAAAAAAAAAAAAIQAAABgAAAAUAAAAtAQAAIkFAADpJgAAxhgAABAAAAAmAAAACAAAAL+PAAAAAAAAMAAAABQAAAAAAAAAAAD//wAAAQAAAP//AAABAA=="/>
              </a:ext>
            </a:extLst>
          </p:cNvSpPr>
          <p:nvPr>
            <p:ph type="sldImg" idx="2"/>
          </p:nvPr>
        </p:nvSpPr>
        <p:spPr>
          <a:xfrm>
            <a:off x="764540" y="899795"/>
            <a:ext cx="5560695" cy="3127375"/>
          </a:xfrm>
          <a:prstGeom prst="rect">
            <a:avLst/>
          </a:prstGeom>
        </p:spPr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wgQAAFoaAAD3JgAAfTQAABAAAAAmAAAACAAAAL+PAAAAAAAAMAAAABQAAAAAAAAAAAD//wAAAQAAAP//AAABAA=="/>
              </a:ext>
            </a:extLst>
          </p:cNvSpPr>
          <p:nvPr>
            <p:ph type="body" idx="3"/>
          </p:nvPr>
        </p:nvSpPr>
        <p:spPr>
          <a:xfrm>
            <a:off x="773430" y="4283710"/>
            <a:ext cx="5560695" cy="4248785"/>
          </a:xfrm>
          <a:prstGeom prst="rect">
            <a:avLst/>
          </a:prstGeo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de-de" kern="1" cap="none"/>
            </a:pPr>
          </a:p>
        </p:txBody>
      </p:sp>
      <p:sp>
        <p:nvSpPr>
          <p:cNvPr id="4" name="SlideNumberArea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myEAAJg1AAD3JgAAsjYAABAAAAAmAAAACAAAAD+PAAAAAAAAMAAAABQAAAAAAAAAAAD//wAAAQAAAP//AAABAA=="/>
              </a:ext>
            </a:extLst>
          </p:cNvSpPr>
          <p:nvPr>
            <p:ph type="sldNum" sz="quarter" idx="12"/>
          </p:nvPr>
        </p:nvSpPr>
        <p:spPr>
          <a:xfrm>
            <a:off x="5462905" y="8712200"/>
            <a:ext cx="871220" cy="179070"/>
          </a:xfrm>
          <a:prstGeom prst="rect">
            <a:avLst/>
          </a:prstGeom>
        </p:spPr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3.xml><?xml version="1.0" encoding="utf-8"?>
<p:notes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Picture1"/>
          <p:cNvSpPr>
            <a:spLocks noGrp="1" noChangeArrowheads="1"/>
            <a:extLst>
              <a:ext uri="smNativeData">
                <pr:smNativeData xmlns:pr="smNativeData" xmlns="smNativeData" val="SMDATA_16_CycbaBMAAAAlAAAAZAAAAC0AAAAAkAAAAEgAAACQAAAASAAAAAAAAAAB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BAAAAAAAAAAAAAAAFAAAAAQAAACMAAAAjAAAAIwAAAB4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I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B/f38AAAAAA8zMzADAwP8Af39/AAAAAAAAAAAAAAAAAAAAAAAAAAAAIQAAABgAAAAUAAAAtAQAAIkFAADpJgAAxhgAABAAAAAmAAAACAAAAL+PAAAAAAAAMAAAABQAAAAAAAAAAAD//wAAAQAAAP//AAABAA=="/>
              </a:ext>
            </a:extLst>
          </p:cNvSpPr>
          <p:nvPr>
            <p:ph type="sldImg" idx="2"/>
          </p:nvPr>
        </p:nvSpPr>
        <p:spPr>
          <a:xfrm>
            <a:off x="764540" y="899795"/>
            <a:ext cx="5560695" cy="3127375"/>
          </a:xfrm>
          <a:prstGeom prst="rect">
            <a:avLst/>
          </a:prstGeom>
        </p:spPr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Dpsbj4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wgQAAFoaAAD3JgAAfTQAABAAAAAmAAAACAAAAL+PAAAAAAAAMAAAABQAAAAAAAAAAAD//wAAAQAAAP//AAABAA=="/>
              </a:ext>
            </a:extLst>
          </p:cNvSpPr>
          <p:nvPr>
            <p:ph type="body" idx="3"/>
          </p:nvPr>
        </p:nvSpPr>
        <p:spPr>
          <a:xfrm>
            <a:off x="773430" y="4283710"/>
            <a:ext cx="5560695" cy="4248785"/>
          </a:xfrm>
          <a:prstGeom prst="rect">
            <a:avLst/>
          </a:prstGeo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de-de" kern="1" cap="none"/>
            </a:pPr>
          </a:p>
        </p:txBody>
      </p:sp>
      <p:sp>
        <p:nvSpPr>
          <p:cNvPr id="4" name="SlideNumberArea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EVBQU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myEAAJg1AAD3JgAAsjYAABAAAAAmAAAACAAAAD+PAAAAAAAAMAAAABQAAAAAAAAAAAD//wAAAQAAAP//AAABAA=="/>
              </a:ext>
            </a:extLst>
          </p:cNvSpPr>
          <p:nvPr>
            <p:ph type="sldNum" sz="quarter" idx="12"/>
          </p:nvPr>
        </p:nvSpPr>
        <p:spPr>
          <a:xfrm>
            <a:off x="5462905" y="8712200"/>
            <a:ext cx="871220" cy="179070"/>
          </a:xfrm>
          <a:prstGeom prst="rect">
            <a:avLst/>
          </a:prstGeom>
        </p:spPr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4.xml><?xml version="1.0" encoding="utf-8"?>
<p:notes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Picture1"/>
          <p:cNvSpPr>
            <a:spLocks noGrp="1" noChangeArrowheads="1"/>
            <a:extLst>
              <a:ext uri="smNativeData">
                <pr:smNativeData xmlns:pr="smNativeData" xmlns="smNativeData" val="SMDATA_16_CycbaBMAAAAlAAAAZAAAAC0AAAAAkAAAAEgAAACQAAAASAAAAAAAAAAB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BAAAAAAAAAAAAAAAFAAAAAQAAACMAAAAjAAAAIwAAAB4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B/f38AAAAAA8zMzADAwP8Af39/AAAAAAAAAAAAAAAAAAAAAAAAAAAAIQAAABgAAAAUAAAAtAQAAIkFAADpJgAAxhgAABAAAAAmAAAACAAAAL+PAAAAAAAAMAAAABQAAAAAAAAAAAD//wAAAQAAAP//AAABAA=="/>
              </a:ext>
            </a:extLst>
          </p:cNvSpPr>
          <p:nvPr>
            <p:ph type="sldImg" idx="2"/>
          </p:nvPr>
        </p:nvSpPr>
        <p:spPr>
          <a:xfrm>
            <a:off x="764540" y="899795"/>
            <a:ext cx="5560695" cy="3127375"/>
          </a:xfrm>
          <a:prstGeom prst="rect">
            <a:avLst/>
          </a:prstGeom>
        </p:spPr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wgQAAFoaAAD3JgAAfTQAABAAAAAmAAAACAAAAL+PAAAAAAAAMAAAABQAAAAAAAAAAAD//wAAAQAAAP//AAABAA=="/>
              </a:ext>
            </a:extLst>
          </p:cNvSpPr>
          <p:nvPr>
            <p:ph type="body" idx="3"/>
          </p:nvPr>
        </p:nvSpPr>
        <p:spPr>
          <a:xfrm>
            <a:off x="773430" y="4283710"/>
            <a:ext cx="5560695" cy="4248785"/>
          </a:xfrm>
          <a:prstGeom prst="rect">
            <a:avLst/>
          </a:prstGeo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de-de" kern="1" cap="none"/>
            </a:pPr>
          </a:p>
        </p:txBody>
      </p:sp>
      <p:sp>
        <p:nvSpPr>
          <p:cNvPr id="4" name="SlideNumberArea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EJ9MTY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myEAAJg1AAD3JgAAsjYAABAAAAAmAAAACAAAAD+PAAAAAAAAMAAAABQAAAAAAAAAAAD//wAAAQAAAP//AAABAA=="/>
              </a:ext>
            </a:extLst>
          </p:cNvSpPr>
          <p:nvPr>
            <p:ph type="sldNum" sz="quarter" idx="12"/>
          </p:nvPr>
        </p:nvSpPr>
        <p:spPr>
          <a:xfrm>
            <a:off x="5462905" y="8712200"/>
            <a:ext cx="871220" cy="179070"/>
          </a:xfrm>
          <a:prstGeom prst="rect">
            <a:avLst/>
          </a:prstGeom>
        </p:spPr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5.xml><?xml version="1.0" encoding="utf-8"?>
<p:notes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Picture1"/>
          <p:cNvSpPr>
            <a:spLocks noGrp="1" noChangeArrowheads="1"/>
            <a:extLst>
              <a:ext uri="smNativeData">
                <pr:smNativeData xmlns:pr="smNativeData" xmlns="smNativeData" val="SMDATA_16_CycbaBMAAAAlAAAAZAAAAC0AAAAAkAAAAEgAAACQAAAASAAAAAAAAAAB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BAAAAAAAAAAAAAAAFAAAAAQAAACMAAAAjAAAAIwAAAB4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B/f38AAAAAA8zMzADAwP8Af39/AAAAAAAAAAAAAAAAAAAAAAAAAAAAIQAAABgAAAAUAAAAtAQAAIkFAADpJgAAxhgAABAAAAAmAAAACAAAAL+PAAAAAAAAMAAAABQAAAAAAAAAAAD//wAAAQAAAP//AAABAA=="/>
              </a:ext>
            </a:extLst>
          </p:cNvSpPr>
          <p:nvPr>
            <p:ph type="sldImg" idx="2"/>
          </p:nvPr>
        </p:nvSpPr>
        <p:spPr>
          <a:xfrm>
            <a:off x="764540" y="899795"/>
            <a:ext cx="5560695" cy="3127375"/>
          </a:xfrm>
          <a:prstGeom prst="rect">
            <a:avLst/>
          </a:prstGeom>
        </p:spPr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HJjZXM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wgQAAFoaAAD3JgAAfTQAABAAAAAmAAAACAAAAL+PAAAAAAAAMAAAABQAAAAAAAAAAAD//wAAAQAAAP//AAABAA=="/>
              </a:ext>
            </a:extLst>
          </p:cNvSpPr>
          <p:nvPr>
            <p:ph type="body" idx="3"/>
          </p:nvPr>
        </p:nvSpPr>
        <p:spPr>
          <a:xfrm>
            <a:off x="773430" y="4283710"/>
            <a:ext cx="5560695" cy="4248785"/>
          </a:xfrm>
          <a:prstGeom prst="rect">
            <a:avLst/>
          </a:prstGeo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de-de" kern="1" cap="none"/>
            </a:pPr>
          </a:p>
        </p:txBody>
      </p:sp>
      <p:sp>
        <p:nvSpPr>
          <p:cNvPr id="4" name="SlideNumberArea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I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myEAAJg1AAD3JgAAsjYAABAAAAAmAAAACAAAAD+PAAAAAAAAMAAAABQAAAAAAAAAAAD//wAAAQAAAP//AAABAA=="/>
              </a:ext>
            </a:extLst>
          </p:cNvSpPr>
          <p:nvPr>
            <p:ph type="sldNum" sz="quarter" idx="12"/>
          </p:nvPr>
        </p:nvSpPr>
        <p:spPr>
          <a:xfrm>
            <a:off x="5462905" y="8712200"/>
            <a:ext cx="871220" cy="179070"/>
          </a:xfrm>
          <a:prstGeom prst="rect">
            <a:avLst/>
          </a:prstGeom>
        </p:spPr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6.xml><?xml version="1.0" encoding="utf-8"?>
<p:notes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Picture1"/>
          <p:cNvSpPr>
            <a:spLocks noGrp="1" noChangeArrowheads="1"/>
            <a:extLst>
              <a:ext uri="smNativeData">
                <pr:smNativeData xmlns:pr="smNativeData" xmlns="smNativeData" val="SMDATA_16_CycbaBMAAAAlAAAAZAAAAC0AAAAAkAAAAEgAAACQAAAASAAAAAAAAAAB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BAAAAAAAAAAAAAAAFAAAAAQAAACMAAAAjAAAAIwAAAB4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EI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B/f38AAAAAA8zMzADAwP8Af39/AAAAAAAAAAAAAAAAAAAAAAAAAAAAIQAAABgAAAAUAAAAtAQAAIkFAADpJgAAxhgAABAAAAAmAAAACAAAAL+PAAAAAAAAMAAAABQAAAAAAAAAAAD//wAAAQAAAP//AAABAA=="/>
              </a:ext>
            </a:extLst>
          </p:cNvSpPr>
          <p:nvPr>
            <p:ph type="sldImg" idx="2"/>
          </p:nvPr>
        </p:nvSpPr>
        <p:spPr>
          <a:xfrm>
            <a:off x="764540" y="899795"/>
            <a:ext cx="5560695" cy="3127375"/>
          </a:xfrm>
          <a:prstGeom prst="rect">
            <a:avLst/>
          </a:prstGeom>
        </p:spPr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wgQAAFoaAAD3JgAAfTQAABAAAAAmAAAACAAAAL+PAAAAAAAAMAAAABQAAAAAAAAAAAD//wAAAQAAAP//AAABAA=="/>
              </a:ext>
            </a:extLst>
          </p:cNvSpPr>
          <p:nvPr>
            <p:ph type="body" idx="3"/>
          </p:nvPr>
        </p:nvSpPr>
        <p:spPr>
          <a:xfrm>
            <a:off x="773430" y="4283710"/>
            <a:ext cx="5560695" cy="4248785"/>
          </a:xfrm>
          <a:prstGeom prst="rect">
            <a:avLst/>
          </a:prstGeo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de-de" kern="1" cap="none"/>
            </a:pPr>
          </a:p>
        </p:txBody>
      </p:sp>
      <p:sp>
        <p:nvSpPr>
          <p:cNvPr id="4" name="SlideNumberArea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HvCfC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myEAAJg1AAD3JgAAsjYAABAAAAAmAAAACAAAAD+PAAAAAAAAMAAAABQAAAAAAAAAAAD//wAAAQAAAP//AAABAA=="/>
              </a:ext>
            </a:extLst>
          </p:cNvSpPr>
          <p:nvPr>
            <p:ph type="sldNum" sz="quarter" idx="12"/>
          </p:nvPr>
        </p:nvSpPr>
        <p:spPr>
          <a:xfrm>
            <a:off x="5462905" y="8712200"/>
            <a:ext cx="871220" cy="179070"/>
          </a:xfrm>
          <a:prstGeom prst="rect">
            <a:avLst/>
          </a:prstGeom>
        </p:spPr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slideLayouts/_rels/slideLayout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emf"/><Relationship Id="rId4" Type="http://schemas.openxmlformats.org/officeDocument/2006/relationships/image" Target="../media/image4.emf"/></Relationships>
</file>

<file path=ppt/slideLayouts/_rels/slideLayout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_rels/slideLayout3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_rels/slideLayout4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emf"/><Relationship Id="rId3" Type="http://schemas.openxmlformats.org/officeDocument/2006/relationships/image" Target="../media/image1.emf"/></Relationships>
</file>

<file path=ppt/slideLayouts/_rels/slideLayout5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Relationship Id="rId3" Type="http://schemas.openxmlformats.org/officeDocument/2006/relationships/image" Target="../media/image7.emf"/></Relationships>
</file>

<file path=ppt/slideLayouts/_rels/slideLayout6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Relationship Id="rId3" Type="http://schemas.openxmlformats.org/officeDocument/2006/relationships/image" Target="../media/image7.emf"/></Relationships>
</file>

<file path=ppt/slideLayouts/_rels/slideLayout7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Relationship Id="rId3" Type="http://schemas.openxmlformats.org/officeDocument/2006/relationships/image" Target="../media/image7.emf"/></Relationships>
</file>

<file path=ppt/slideLayouts/_rels/slideLayout8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emf"/></Relationships>
</file>

<file path=ppt/slideLayouts/_rels/slideLayout9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emf"/></Relationships>
</file>

<file path=ppt/slideLayouts/_rels/slideLayout10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showMasterSp="0" type="blank" preserve="1">
  <p:cSld name="Titl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3"/>
          <p:cNvPicPr>
            <a:picLocks noChangeAspect="1"/>
            <a:extLst>
              <a:ext uri="smNativeData">
                <pr:smNativeData xmlns:pr="smNativeData" xmlns="smNativeData" val="SMDATA_18_CycbaBMAAAAlAAAAEQAAAC0AAAAAkAAAAEgAAACQAAAAS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U5gX///8BAAAAAAAAAAAAAAAAAAAAAAAAAAAAAAAAAAAAAAAAAAAAAAACf39/ALm5uQPMzMwAwMD/AH9/fwAAAAAAAAAAAAAAAAD///8AAAAAACEAAAAYAAAAFAAAAAIAAAACAAAA/koAAC4qAAAQAAAAJgAAAAgAAAD//////////zAAAAAUAAAAAAAAAAAA//8AAAEAAAD//wAAAQA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270" y="1270"/>
            <a:ext cx="12189460" cy="685546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" name="Grafik 4"/>
          <p:cNvPicPr>
            <a:extLst>
              <a:ext uri="smNativeData">
                <pr:smNativeData xmlns:pr="smNativeData" xmlns="smNativeData" val="SMDATA_18_CycbaBMAAAAlAAAAEQAAAA0AAAAAkAAAAEgAAACQAAAAS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AcAAAA4AAAAAAAAAAAAAAAAAAAA////AAAAAAAAAAAAwAo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U5gX///8BAAAAAAAAAAAAAAAAAAAAAAAAAAAAAAAAAAAAAAAAAAAAAAACf39/ALm5uQPMzMwAwMD/AH9/fwAAAAAAAAAAAAAAAAD///8AAAAAACEAAAAYAAAAFAAAAJMPAABNAwAAih0AAMIFAAAQAAAAJgAAAAgAAAD//////////zAAAAAUAAAAAAAAAAAA//8AAAEAAAD//wAAAQA="/>
              </a:ext>
            </a:extLst>
          </p:cNvPicPr>
          <p:nvPr/>
        </p:nvPicPr>
        <p:blipFill>
          <a:blip r:embed="rId3"/>
          <a:srcRect l="27520" t="0" r="0" b="0"/>
          <a:stretch>
            <a:fillRect/>
          </a:stretch>
        </p:blipFill>
        <p:spPr>
          <a:xfrm>
            <a:off x="2531745" y="536575"/>
            <a:ext cx="2270125" cy="39941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Titel 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C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U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OUIAADFNQAAPxUAABAAAAAmAAAACAAAAIGAAAAAAAAAMAAAABQAAAAAAAAAAAD//wAAAQAAAP//AAABAA=="/>
              </a:ext>
            </a:extLst>
          </p:cNvSpPr>
          <p:nvPr>
            <p:ph type="ctrTitle"/>
          </p:nvPr>
        </p:nvSpPr>
        <p:spPr>
          <a:xfrm>
            <a:off x="695325" y="1445895"/>
            <a:ext cx="8045450" cy="2007870"/>
          </a:xfrm>
        </p:spPr>
        <p:txBody>
          <a:bodyPr vert="horz" wrap="square" lIns="0" tIns="0" rIns="0" bIns="0" numCol="1" spcCol="215900" anchor="b">
            <a:prstTxWarp prst="textNoShape">
              <a:avLst/>
            </a:prstTxWarp>
          </a:bodyPr>
          <a:lstStyle>
            <a:lvl1pPr algn="l">
              <a:lnSpc>
                <a:spcPct val="92000"/>
              </a:lnSpc>
              <a:defRPr lang="de-de" sz="4200" cap="none">
                <a:solidFill>
                  <a:schemeClr val="bg1"/>
                </a:solidFill>
              </a:defRPr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Title</a:t>
            </a:r>
            <a:endParaRPr cap="none" noProof="1"/>
          </a:p>
        </p:txBody>
      </p:sp>
      <p:sp>
        <p:nvSpPr>
          <p:cNvPr id="5" name="Untertitel 2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E8XAADFNQAA9B0AABAAAAAmAAAACAAAAAGAAAAAAAAAMAAAABQAAAAAAAAAAAD//wAAAQAAAP//AAABAA=="/>
              </a:ext>
            </a:extLst>
          </p:cNvSpPr>
          <p:nvPr>
            <p:ph type="subTitle" idx="1"/>
          </p:nvPr>
        </p:nvSpPr>
        <p:spPr>
          <a:xfrm>
            <a:off x="695325" y="3789045"/>
            <a:ext cx="8045450" cy="1080135"/>
          </a:xfrm>
        </p:spPr>
        <p:txBody>
          <a:bodyPr/>
          <a:lstStyle>
            <a:lvl1pPr marL="0" indent="0" algn="l">
              <a:lnSpc>
                <a:spcPct val="92000"/>
              </a:lnSpc>
              <a:buNone/>
              <a:defRPr lang="de-de" sz="2600" b="1" cap="none">
                <a:solidFill>
                  <a:schemeClr val="bg1"/>
                </a:solidFill>
              </a:defRPr>
            </a:lvl1pPr>
            <a:lvl2pPr marL="457200" indent="0" algn="ctr">
              <a:buNone/>
              <a:defRPr lang="de-de" sz="2000" cap="none"/>
            </a:lvl2pPr>
            <a:lvl3pPr marL="914400" indent="0" algn="ctr">
              <a:buNone/>
              <a:defRPr lang="de-de" sz="1800" cap="none"/>
            </a:lvl3pPr>
            <a:lvl4pPr marL="1371600" indent="0" algn="ctr">
              <a:buNone/>
              <a:defRPr lang="de-de" sz="1600" cap="none"/>
            </a:lvl4pPr>
            <a:lvl5pPr marL="1828800" indent="0" algn="ctr">
              <a:buNone/>
              <a:defRPr lang="de-de" sz="1600" cap="none"/>
            </a:lvl5pPr>
            <a:lvl6pPr marL="2286000" indent="0" algn="ctr">
              <a:buNone/>
              <a:defRPr lang="de-de" sz="1600" cap="none"/>
            </a:lvl6pPr>
            <a:lvl7pPr marL="2743200" indent="0" algn="ctr">
              <a:buNone/>
              <a:defRPr lang="de-de" sz="1600" cap="none"/>
            </a:lvl7pPr>
            <a:lvl8pPr marL="3200400" indent="0" algn="ctr">
              <a:buNone/>
              <a:defRPr lang="de-de" sz="1600" cap="none"/>
            </a:lvl8pPr>
            <a:lvl9pPr marL="3657600" indent="0" algn="ctr">
              <a:buNone/>
              <a:defRPr lang="de-de" sz="1600" cap="none"/>
            </a:lvl9pPr>
          </a:lstStyle>
          <a:p>
            <a:pPr>
              <a:defRPr lang="de-de"/>
            </a:pPr>
            <a:r>
              <a:rPr cap="none" noProof="1"/>
              <a:t>Add Subtitle</a:t>
            </a:r>
            <a:endParaRPr cap="none" noProof="1"/>
          </a:p>
        </p:txBody>
      </p:sp>
      <p:sp>
        <p:nvSpPr>
          <p:cNvPr id="6" name="SlideText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C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L1jdeU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O8jAADWJAAAtCUAABAAAAAmAAAACAAAAIGAAAAAAAAAMAAAABQAAAAAAAAAAAD//wAAAQAAAP//AAABAA=="/>
              </a:ext>
            </a:extLst>
          </p:cNvSpPr>
          <p:nvPr>
            <p:ph idx="13"/>
          </p:nvPr>
        </p:nvSpPr>
        <p:spPr>
          <a:xfrm>
            <a:off x="695325" y="5841365"/>
            <a:ext cx="5292725" cy="287655"/>
          </a:xfrm>
        </p:spPr>
        <p:txBody>
          <a:bodyPr vert="horz" wrap="square" lIns="0" tIns="0" rIns="0" bIns="0" numCol="1" spcCol="215900" anchor="b">
            <a:prstTxWarp prst="textNoShape">
              <a:avLst/>
            </a:prstTxWarp>
          </a:bodyPr>
          <a:lstStyle>
            <a:lvl1pPr>
              <a:defRPr lang="de-de" sz="1600" cap="none">
                <a:solidFill>
                  <a:schemeClr val="bg1"/>
                </a:solidFill>
              </a:defRPr>
            </a:lvl1pPr>
            <a:lvl2pPr marL="0" indent="0">
              <a:buNone/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Author</a:t>
            </a:r>
            <a:endParaRPr cap="none" noProof="1"/>
          </a:p>
        </p:txBody>
      </p:sp>
      <p:sp>
        <p:nvSpPr>
          <p:cNvPr id="7" name="Textplatzhalter 10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G/tS1w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LQlAADWJAAAQScAABAAAAAmAAAACAAAAAGAAAAAAAAAMAAAABQAAAAAAAAAAAD//wAAAQAAAP//AAABAA=="/>
              </a:ext>
            </a:extLst>
          </p:cNvSpPr>
          <p:nvPr>
            <p:ph idx="14"/>
          </p:nvPr>
        </p:nvSpPr>
        <p:spPr>
          <a:xfrm>
            <a:off x="695325" y="6129020"/>
            <a:ext cx="5292725" cy="252095"/>
          </a:xfrm>
        </p:spPr>
        <p:txBody>
          <a:bodyPr/>
          <a:lstStyle>
            <a:lvl1pPr>
              <a:defRPr lang="de-de" sz="1600" cap="none">
                <a:solidFill>
                  <a:schemeClr val="bg1"/>
                </a:solidFill>
              </a:defRPr>
            </a:lvl1pPr>
            <a:lvl2pPr marL="0" indent="0">
              <a:buNone/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Location, </a:t>
            </a:r>
            <a:r>
              <a:rPr cap="none" noProof="1"/>
              <a:t>DD Month </a:t>
            </a:r>
            <a:r>
              <a:rPr cap="none" noProof="1"/>
              <a:t>YYYY</a:t>
            </a:r>
            <a:endParaRPr cap="none" noProof="1"/>
          </a:p>
        </p:txBody>
      </p:sp>
      <p:pic>
        <p:nvPicPr>
          <p:cNvPr id="8" name="Grafik 5"/>
          <p:cNvPicPr>
            <a:picLocks noChangeAspect="1"/>
            <a:extLst>
              <a:ext uri="smNativeData">
                <pr:smNativeData xmlns:pr="smNativeData" xmlns="smNativeData" val="SMDATA_18_CycbaBMAAAAlAAAAEQAAAC0AAAAAkAAAAEgAAACQAAAAS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AcAAAA4AAAAAAAAAAAAAAAAAAAA////AAAAAAAAAAAAAAAAAAAAAAAAAAAAAAAAAAAAAABkAAAAZAAAAAAAAAAjAAAABAAAAGQAAAAXAAAAFAAAAAAAAAAAAAAA/38AAP9/AAAAAAAACQAAAAQAAAAQ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U5gX///8BAAAAAAAAAAAAAAAAAAAAAAAAAAAAAAAAAAAAAAAAAAAAAAACf39/ALm5uQPMzMwAwMD/AH9/fwAAAAAAAAAAAAAAAAD///8AAAAAACEAAAAYAAAAFAAAAOIDAAA1AgAAyw4AALMGAAAQAAAAJgAAAAgAAAD//////////zAAAAAUAAAAAAAAAAAA//8AAAEAAAD//wAAAQA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631190" y="358775"/>
            <a:ext cx="1773555" cy="73025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</p:sldLayout>
</file>

<file path=ppt/slideLayouts/slideLayout2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showMasterSp="0" type="blank" preserve="1">
  <p:cSld name="Title Dark Blue">
    <p:bg>
      <p:bgPr>
        <a:solidFill>
          <a:srgbClr val="0009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9"/>
          <p:cNvPicPr>
            <a:picLocks noChangeAspect="1"/>
            <a:extLst>
              <a:ext uri="smNativeData">
                <pr:smNativeData xmlns:pr="smNativeData" xmlns="smNativeData" val="SMDATA_18_CycbaBMAAAAlAAAAEQAAAC0AAAAAkAAAAEgAAACQAAAAS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AcAAAA4AAAAAAAAAAAAAAAAAAAA////AAAAAAAAAAAAAAAAAAAAAAAAAAAAAAAAAAAAAABkAAAAZAAAAAAAAAAjAAAABAAAAGQAAAAXAAAAFAAAAAAAAAAAAAAA/38AAP9/AAAAAAAACQAAAAQAAAAAfxEc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U5gX///8BAAAAAAAAAAAAAAAAAAAAAAAAAAAAAAAAAAAAAAAAAAAAAAACf39/ALm5uQPMzMwAwMD/AH9/fwAAAAAAAAAAAAAAAAD///8AAAAAACEAAAAYAAAAFAAAAAIAAAADAAAAAEsAAC8qAAAQAAAAJgAAAAgAAAD//////////zAAAAAUAAAAAAAAAAAA//8AAAEAAAD//wAAAQA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270" y="1905"/>
            <a:ext cx="12190730" cy="685546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Titel 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C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KT4//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OQIAADFNQAAPxUAABAAAAAmAAAACAAAAIGAAAAAAAAAMAAAABQAAAAAAAAAAAD//wAAAQAAAP//AAABAA=="/>
              </a:ext>
            </a:extLst>
          </p:cNvSpPr>
          <p:nvPr>
            <p:ph type="ctrTitle"/>
          </p:nvPr>
        </p:nvSpPr>
        <p:spPr>
          <a:xfrm>
            <a:off x="695325" y="1445260"/>
            <a:ext cx="8045450" cy="2008505"/>
          </a:xfrm>
        </p:spPr>
        <p:txBody>
          <a:bodyPr vert="horz" wrap="square" lIns="0" tIns="0" rIns="0" bIns="0" numCol="1" spcCol="215900" anchor="b">
            <a:prstTxWarp prst="textNoShape">
              <a:avLst/>
            </a:prstTxWarp>
          </a:bodyPr>
          <a:lstStyle>
            <a:lvl1pPr algn="l">
              <a:lnSpc>
                <a:spcPct val="92000"/>
              </a:lnSpc>
              <a:defRPr lang="de-de" sz="4200" cap="none">
                <a:solidFill>
                  <a:schemeClr val="bg1"/>
                </a:solidFill>
              </a:defRPr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Title</a:t>
            </a:r>
            <a:endParaRPr cap="none" noProof="1"/>
          </a:p>
        </p:txBody>
      </p:sp>
      <p:sp>
        <p:nvSpPr>
          <p:cNvPr id="4" name="Untertitel 2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E8XAADFNQAA9B0AABAAAAAmAAAACAAAAAGAAAAAAAAAMAAAABQAAAAAAAAAAAD//wAAAQAAAP//AAABAA=="/>
              </a:ext>
            </a:extLst>
          </p:cNvSpPr>
          <p:nvPr>
            <p:ph type="subTitle" idx="1"/>
          </p:nvPr>
        </p:nvSpPr>
        <p:spPr>
          <a:xfrm>
            <a:off x="695325" y="3789045"/>
            <a:ext cx="8045450" cy="1080135"/>
          </a:xfrm>
        </p:spPr>
        <p:txBody>
          <a:bodyPr/>
          <a:lstStyle>
            <a:lvl1pPr marL="0" indent="0" algn="l">
              <a:lnSpc>
                <a:spcPct val="92000"/>
              </a:lnSpc>
              <a:buNone/>
              <a:defRPr lang="de-de" sz="2600" b="1" cap="none">
                <a:solidFill>
                  <a:schemeClr val="bg1"/>
                </a:solidFill>
              </a:defRPr>
            </a:lvl1pPr>
            <a:lvl2pPr marL="457200" indent="0" algn="ctr">
              <a:buNone/>
              <a:defRPr lang="de-de" sz="2000" cap="none"/>
            </a:lvl2pPr>
            <a:lvl3pPr marL="914400" indent="0" algn="ctr">
              <a:buNone/>
              <a:defRPr lang="de-de" sz="1800" cap="none"/>
            </a:lvl3pPr>
            <a:lvl4pPr marL="1371600" indent="0" algn="ctr">
              <a:buNone/>
              <a:defRPr lang="de-de" sz="1600" cap="none"/>
            </a:lvl4pPr>
            <a:lvl5pPr marL="1828800" indent="0" algn="ctr">
              <a:buNone/>
              <a:defRPr lang="de-de" sz="1600" cap="none"/>
            </a:lvl5pPr>
            <a:lvl6pPr marL="2286000" indent="0" algn="ctr">
              <a:buNone/>
              <a:defRPr lang="de-de" sz="1600" cap="none"/>
            </a:lvl6pPr>
            <a:lvl7pPr marL="2743200" indent="0" algn="ctr">
              <a:buNone/>
              <a:defRPr lang="de-de" sz="1600" cap="none"/>
            </a:lvl7pPr>
            <a:lvl8pPr marL="3200400" indent="0" algn="ctr">
              <a:buNone/>
              <a:defRPr lang="de-de" sz="1600" cap="none"/>
            </a:lvl8pPr>
            <a:lvl9pPr marL="3657600" indent="0" algn="ctr">
              <a:buNone/>
              <a:defRPr lang="de-de" sz="1600" cap="none"/>
            </a:lvl9pPr>
          </a:lstStyle>
          <a:p>
            <a:pPr>
              <a:defRPr lang="de-de"/>
            </a:pPr>
            <a:r>
              <a:rPr cap="none" noProof="1"/>
              <a:t>Add Subtitle</a:t>
            </a:r>
            <a:endParaRPr cap="none" noProof="1"/>
          </a:p>
        </p:txBody>
      </p:sp>
      <p:sp>
        <p:nvSpPr>
          <p:cNvPr id="5" name="Textplatzhalter 10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C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O8jAADWJAAAtCUAABAAAAAmAAAACAAAAIGAAAAAAAAAMAAAABQAAAAAAAAAAAD//wAAAQAAAP//AAABAA=="/>
              </a:ext>
            </a:extLst>
          </p:cNvSpPr>
          <p:nvPr>
            <p:ph idx="13"/>
          </p:nvPr>
        </p:nvSpPr>
        <p:spPr>
          <a:xfrm>
            <a:off x="695325" y="5841365"/>
            <a:ext cx="5292725" cy="287655"/>
          </a:xfrm>
        </p:spPr>
        <p:txBody>
          <a:bodyPr vert="horz" wrap="square" lIns="0" tIns="0" rIns="0" bIns="0" numCol="1" spcCol="215900" anchor="b">
            <a:prstTxWarp prst="textNoShape">
              <a:avLst/>
            </a:prstTxWarp>
          </a:bodyPr>
          <a:lstStyle>
            <a:lvl1pPr>
              <a:defRPr lang="de-de" sz="1600" cap="none">
                <a:solidFill>
                  <a:schemeClr val="bg1"/>
                </a:solidFill>
              </a:defRPr>
            </a:lvl1pPr>
            <a:lvl2pPr marL="0" indent="0">
              <a:buNone/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Author</a:t>
            </a:r>
            <a:endParaRPr cap="none" noProof="1"/>
          </a:p>
        </p:txBody>
      </p:sp>
      <p:sp>
        <p:nvSpPr>
          <p:cNvPr id="6" name="SlideText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LQlAADWJAAAQScAABAAAAAmAAAACAAAAAGAAAAAAAAAMAAAABQAAAAAAAAAAAD//wAAAQAAAP//AAABAA=="/>
              </a:ext>
            </a:extLst>
          </p:cNvSpPr>
          <p:nvPr>
            <p:ph idx="14"/>
          </p:nvPr>
        </p:nvSpPr>
        <p:spPr>
          <a:xfrm>
            <a:off x="695325" y="6129020"/>
            <a:ext cx="5292725" cy="252095"/>
          </a:xfrm>
        </p:spPr>
        <p:txBody>
          <a:bodyPr/>
          <a:lstStyle>
            <a:lvl1pPr>
              <a:defRPr lang="de-de" sz="1600" cap="none">
                <a:solidFill>
                  <a:schemeClr val="bg1"/>
                </a:solidFill>
              </a:defRPr>
            </a:lvl1pPr>
            <a:lvl2pPr marL="0" indent="0">
              <a:buNone/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Location, </a:t>
            </a:r>
            <a:r>
              <a:rPr cap="none" noProof="1"/>
              <a:t>DD Month </a:t>
            </a:r>
            <a:r>
              <a:rPr cap="none" noProof="1"/>
              <a:t>YYYY</a:t>
            </a:r>
            <a:endParaRPr cap="none" noProof="1"/>
          </a:p>
        </p:txBody>
      </p:sp>
      <p:pic>
        <p:nvPicPr>
          <p:cNvPr id="7" name="Grafik 12"/>
          <p:cNvPicPr>
            <a:picLocks noChangeAspect="1"/>
            <a:extLst>
              <a:ext uri="smNativeData">
                <pr:smNativeData xmlns:pr="smNativeData" xmlns="smNativeData" val="SMDATA_18_CycbaBMAAAAlAAAAEQAAAC0AAAAAkAAAAEgAAACQAAAAS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AcAAAA4AAAAAAAAAAAAAAAAAAAA////AAAAAAAAAAAAAAAAAAAAAAAAAAAAAAAAAAAAAABkAAAAZAAAAAAAAAAjAAAABAAAAGQAAAAXAAAAFAAAAAAAAAAAAAAA/38AAP9/AAAAAAAACQAAAAQAAAAF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U5gX///8BAAAAAAAAAAAAAAAAAAAAAAAAAAAAAAAAAAAAAAAAAAAAAAACf39/ALm5uQPMzMwAwMD/AH9/fwAAAAAAAAAAAAAAAAD///8AAAAAACEAAAAYAAAAFAAAAOIDAAA1AgAAyw4AALMGAAAQAAAAJgAAAAgAAAD//////////zAAAAAUAAAAAAAAAAAA//8AAAEAAAD//wAAAQA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" y="358775"/>
            <a:ext cx="1773555" cy="73025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" name="Grafik 4"/>
          <p:cNvPicPr>
            <a:extLst>
              <a:ext uri="smNativeData">
                <pr:smNativeData xmlns:pr="smNativeData" xmlns="smNativeData" val="SMDATA_18_CycbaBMAAAAlAAAAEQAAAA0AAAAAkAAAAEgAAACQAAAAS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AcAAAA4AAAAAAAAAAAAAAAAAAAA////AAAAAAAAAAAAwAo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U5gX///8BAAAAAAAAAAAAAAAAAAAAAAAAAAAAAAAAAAAAAAAAAAAAAAACf39/ALm5uQPMzMwAwMD/AH9/fwAAAAAAAAAAAAAAAAD///8AAAAAACEAAAAYAAAAFAAAAJMPAABNAwAAih0AAMIFAAAQAAAAJgAAAAgAAAD//////////zAAAAAUAAAAAAAAAAAA//8AAAEAAAD//wAAAQA="/>
              </a:ext>
            </a:extLst>
          </p:cNvPicPr>
          <p:nvPr/>
        </p:nvPicPr>
        <p:blipFill>
          <a:blip r:embed="rId4"/>
          <a:srcRect l="27520" t="0" r="0" b="0"/>
          <a:stretch>
            <a:fillRect/>
          </a:stretch>
        </p:blipFill>
        <p:spPr>
          <a:xfrm>
            <a:off x="2531745" y="536575"/>
            <a:ext cx="2270125" cy="39941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</p:sldLayout>
</file>

<file path=ppt/slideLayouts/slideLayout3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showMasterSp="0" type="blank" preserve="1">
  <p:cSld name="Title Re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8"/>
          <p:cNvPicPr>
            <a:picLocks noChangeAspect="1"/>
            <a:extLst>
              <a:ext uri="smNativeData">
                <pr:smNativeData xmlns:pr="smNativeData" xmlns="smNativeData" val="SMDATA_18_CycbaBMAAAAlAAAAEQAAAC0AAAAAkAAAAEgAAACQAAAAS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U5gX///8BAAAAAAAAAAAAAAAAAAAAAAAAAAAAAAAAAAAAAAAAAAAAAAACf39/ALm5uQPMzMwAwMD/AH9/fwAAAAAAAAAAAAAAAAD///8AAAAAACEAAAAYAAAAFAAAAAIAAAADAAAAAEsAAC8qAAAQAAAAJgAAAAgAAAD//////////zAAAAAUAAAAAAAAAAAA//8AAAEAAAD//wAAAQA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270" y="1905"/>
            <a:ext cx="12190730" cy="685546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Titel 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C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OQIAADFNQAAPxUAABAAAAAmAAAACAAAAIGAAAAAAAAAMAAAABQAAAAAAAAAAAD//wAAAQAAAP//AAABAA=="/>
              </a:ext>
            </a:extLst>
          </p:cNvSpPr>
          <p:nvPr>
            <p:ph type="ctrTitle"/>
          </p:nvPr>
        </p:nvSpPr>
        <p:spPr>
          <a:xfrm>
            <a:off x="695325" y="1445260"/>
            <a:ext cx="8045450" cy="2008505"/>
          </a:xfrm>
        </p:spPr>
        <p:txBody>
          <a:bodyPr vert="horz" wrap="square" lIns="0" tIns="0" rIns="0" bIns="0" numCol="1" spcCol="215900" anchor="b">
            <a:prstTxWarp prst="textNoShape">
              <a:avLst/>
            </a:prstTxWarp>
          </a:bodyPr>
          <a:lstStyle>
            <a:lvl1pPr algn="l">
              <a:lnSpc>
                <a:spcPct val="92000"/>
              </a:lnSpc>
              <a:defRPr lang="de-de" sz="4200" cap="none">
                <a:solidFill>
                  <a:schemeClr val="bg1"/>
                </a:solidFill>
              </a:defRPr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Title</a:t>
            </a:r>
            <a:endParaRPr cap="none" noProof="1"/>
          </a:p>
        </p:txBody>
      </p:sp>
      <p:sp>
        <p:nvSpPr>
          <p:cNvPr id="4" name="Untertitel 2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E8XAADFNQAA9B0AABAAAAAmAAAACAAAAAGAAAAAAAAAMAAAABQAAAAAAAAAAAD//wAAAQAAAP//AAABAA=="/>
              </a:ext>
            </a:extLst>
          </p:cNvSpPr>
          <p:nvPr>
            <p:ph type="subTitle" idx="1"/>
          </p:nvPr>
        </p:nvSpPr>
        <p:spPr>
          <a:xfrm>
            <a:off x="695325" y="3789045"/>
            <a:ext cx="8045450" cy="1080135"/>
          </a:xfrm>
        </p:spPr>
        <p:txBody>
          <a:bodyPr/>
          <a:lstStyle>
            <a:lvl1pPr marL="0" indent="0" algn="l">
              <a:lnSpc>
                <a:spcPct val="92000"/>
              </a:lnSpc>
              <a:buNone/>
              <a:defRPr lang="de-de" sz="2600" b="1" cap="none">
                <a:solidFill>
                  <a:schemeClr val="bg1"/>
                </a:solidFill>
              </a:defRPr>
            </a:lvl1pPr>
            <a:lvl2pPr marL="457200" indent="0" algn="ctr">
              <a:buNone/>
              <a:defRPr lang="de-de" sz="2000" cap="none"/>
            </a:lvl2pPr>
            <a:lvl3pPr marL="914400" indent="0" algn="ctr">
              <a:buNone/>
              <a:defRPr lang="de-de" sz="1800" cap="none"/>
            </a:lvl3pPr>
            <a:lvl4pPr marL="1371600" indent="0" algn="ctr">
              <a:buNone/>
              <a:defRPr lang="de-de" sz="1600" cap="none"/>
            </a:lvl4pPr>
            <a:lvl5pPr marL="1828800" indent="0" algn="ctr">
              <a:buNone/>
              <a:defRPr lang="de-de" sz="1600" cap="none"/>
            </a:lvl5pPr>
            <a:lvl6pPr marL="2286000" indent="0" algn="ctr">
              <a:buNone/>
              <a:defRPr lang="de-de" sz="1600" cap="none"/>
            </a:lvl6pPr>
            <a:lvl7pPr marL="2743200" indent="0" algn="ctr">
              <a:buNone/>
              <a:defRPr lang="de-de" sz="1600" cap="none"/>
            </a:lvl7pPr>
            <a:lvl8pPr marL="3200400" indent="0" algn="ctr">
              <a:buNone/>
              <a:defRPr lang="de-de" sz="1600" cap="none"/>
            </a:lvl8pPr>
            <a:lvl9pPr marL="3657600" indent="0" algn="ctr">
              <a:buNone/>
              <a:defRPr lang="de-de" sz="1600" cap="none"/>
            </a:lvl9pPr>
          </a:lstStyle>
          <a:p>
            <a:pPr>
              <a:defRPr lang="de-de"/>
            </a:pPr>
            <a:r>
              <a:rPr cap="none" noProof="1"/>
              <a:t>Add Subtitle</a:t>
            </a:r>
            <a:endParaRPr cap="none" noProof="1"/>
          </a:p>
        </p:txBody>
      </p:sp>
      <p:sp>
        <p:nvSpPr>
          <p:cNvPr id="5" name="Textplatzhalter 10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C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O8jAADWJAAAtCUAABAAAAAmAAAACAAAAIGAAAAAAAAAMAAAABQAAAAAAAAAAAD//wAAAQAAAP//AAABAA=="/>
              </a:ext>
            </a:extLst>
          </p:cNvSpPr>
          <p:nvPr>
            <p:ph idx="13"/>
          </p:nvPr>
        </p:nvSpPr>
        <p:spPr>
          <a:xfrm>
            <a:off x="695325" y="5841365"/>
            <a:ext cx="5292725" cy="287655"/>
          </a:xfrm>
        </p:spPr>
        <p:txBody>
          <a:bodyPr vert="horz" wrap="square" lIns="0" tIns="0" rIns="0" bIns="0" numCol="1" spcCol="215900" anchor="b">
            <a:prstTxWarp prst="textNoShape">
              <a:avLst/>
            </a:prstTxWarp>
          </a:bodyPr>
          <a:lstStyle>
            <a:lvl1pPr>
              <a:defRPr lang="de-de" sz="1600" cap="none">
                <a:solidFill>
                  <a:schemeClr val="bg1"/>
                </a:solidFill>
              </a:defRPr>
            </a:lvl1pPr>
            <a:lvl2pPr marL="0" indent="0">
              <a:buNone/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Author</a:t>
            </a:r>
            <a:endParaRPr cap="none" noProof="1"/>
          </a:p>
        </p:txBody>
      </p:sp>
      <p:sp>
        <p:nvSpPr>
          <p:cNvPr id="6" name="SlideText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LQlAADWJAAAQScAABAAAAAmAAAACAAAAAGAAAAAAAAAMAAAABQAAAAAAAAAAAD//wAAAQAAAP//AAABAA=="/>
              </a:ext>
            </a:extLst>
          </p:cNvSpPr>
          <p:nvPr>
            <p:ph idx="14"/>
          </p:nvPr>
        </p:nvSpPr>
        <p:spPr>
          <a:xfrm>
            <a:off x="695325" y="6129020"/>
            <a:ext cx="5292725" cy="252095"/>
          </a:xfrm>
        </p:spPr>
        <p:txBody>
          <a:bodyPr/>
          <a:lstStyle>
            <a:lvl1pPr>
              <a:defRPr lang="de-de" sz="1600" cap="none">
                <a:solidFill>
                  <a:schemeClr val="bg1"/>
                </a:solidFill>
              </a:defRPr>
            </a:lvl1pPr>
            <a:lvl2pPr marL="0" indent="0">
              <a:buNone/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Location, </a:t>
            </a:r>
            <a:r>
              <a:rPr cap="none" noProof="1"/>
              <a:t>DD Month </a:t>
            </a:r>
            <a:r>
              <a:rPr cap="none" noProof="1"/>
              <a:t>YYYY</a:t>
            </a:r>
            <a:endParaRPr cap="none" noProof="1"/>
          </a:p>
        </p:txBody>
      </p:sp>
      <p:pic>
        <p:nvPicPr>
          <p:cNvPr id="7" name="Grafik 12"/>
          <p:cNvPicPr>
            <a:picLocks noChangeAspect="1"/>
            <a:extLst>
              <a:ext uri="smNativeData">
                <pr:smNativeData xmlns:pr="smNativeData" xmlns="smNativeData" val="SMDATA_18_CycbaBMAAAAlAAAAEQAAAC0AAAAAkAAAAEgAAACQAAAAS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U5gX///8BAAAAAAAAAAAAAAAAAAAAAAAAAAAAAAAAAAAAAAAAAAAAAAACf39/ALm5uQPMzMwAwMD/AH9/fwAAAAAAAAAAAAAAAAD///8AAAAAACEAAAAYAAAAFAAAAOIDAAA1AgAAyw4AALMGAAAQAAAAJgAAAAgAAAD//////////zAAAAAUAAAAAAAAAAAA//8AAAEAAAD//wAAAQA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" y="358775"/>
            <a:ext cx="1773555" cy="73025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" name="Grafik 4"/>
          <p:cNvPicPr>
            <a:extLst>
              <a:ext uri="smNativeData">
                <pr:smNativeData xmlns:pr="smNativeData" xmlns="smNativeData" val="SMDATA_18_CycbaBMAAAAlAAAAEQAAAA0AAAAAkAAAAEgAAACQAAAAS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AcAAAA4AAAAAAAAAAAAAAAAAAAA////AAAAAAAAAAAAwAo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U5gX///8BAAAAAAAAAAAAAAAAAAAAAAAAAAAAAAAAAAAAAAAAAAAAAAACf39/ALm5uQPMzMwAwMD/AH9/fwAAAAAAAAAAAAAAAAD///8AAAAAACEAAAAYAAAAFAAAAJMPAABNAwAAih0AAMIFAAAQAAAAJgAAAAgAAAD//////////zAAAAAUAAAAAAAAAAAA//8AAAEAAAD//wAAAQA="/>
              </a:ext>
            </a:extLst>
          </p:cNvPicPr>
          <p:nvPr/>
        </p:nvPicPr>
        <p:blipFill>
          <a:blip r:embed="rId4"/>
          <a:srcRect l="27520" t="0" r="0" b="0"/>
          <a:stretch>
            <a:fillRect/>
          </a:stretch>
        </p:blipFill>
        <p:spPr>
          <a:xfrm>
            <a:off x="2531745" y="536575"/>
            <a:ext cx="2270125" cy="39941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</p:sldLayout>
</file>

<file path=ppt/slideLayouts/slideLayout4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blank" preserve="1">
  <p:cSld name="Title Image Re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3"/>
          <p:cNvSpPr>
            <a:extLst>
              <a:ext uri="smNativeData">
                <pr:smNativeData xmlns:pr="smNativeData" xmlns="smNativeData" val="SMDATA_16_CycbaBMAAAAlAAAAZAAAAA0AAAAAkAAAAEgAAACQAAAASAAAAAAAAAABAAAAAAAAAAEAAABQAAAAAAAAAAAA4D8AAAAAAADgPwAAAAAAAOA/AAAAAAAA4D8AAAAAAADgPwAAAAAAAOA/AAAAAAAA4D8AAAAAAADgPwAAAAAAAOA/AAAAAAAA4D8CAAAAjAAAAAEAAAAAAAAA////CP///wgAAAAAAAAAAAAAAAAAAAAAAAAAAAAAAAAAAAAAZAAAAAEAAABAAAAAAAAAAAAAAAAAAAAAAAAAAAAAAAAAAAAAAAAAAAAAAAAAAAAAAAAAAAAAAAAAAAAAAAAAAAAAAAAAAAAAAAAAAAAAAAAAAAAAAAAAAAAAAAAAAAAAFAAAADwAAAAAAAAAAAAAAAAPqwA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f///wEAAAAAAAAAAAAAAAAAAAAAAAAAAAAAAAAAAAAAAAAAAAAPqwB/f38Aubm5A8zMzADAwP8Af39/AAAAAAAAAAAAAAAAAAAAAAAAAAAAIQAAABgAAAAUAAAAAAAAAAAAAAAASwAAER8AABAAAAAmAAAACAAAAP//////////MAAAABQAAAAAAAAAAAD//wAAAQAAAP//AAABAA=="/>
              </a:ext>
            </a:extLst>
          </p:cNvSpPr>
          <p:nvPr/>
        </p:nvSpPr>
        <p:spPr>
          <a:xfrm>
            <a:off x="0" y="0"/>
            <a:ext cx="12192000" cy="505015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de-de" cap="none">
                <a:solidFill>
                  <a:srgbClr val="FFFFFF"/>
                </a:solidFill>
              </a:defRPr>
            </a:pPr>
            <a:endParaRPr cap="none" noProof="1">
              <a:solidFill>
                <a:schemeClr val="tx1"/>
              </a:solidFill>
            </a:endParaRPr>
          </a:p>
        </p:txBody>
      </p:sp>
      <p:pic>
        <p:nvPicPr>
          <p:cNvPr id="3" name="Grafik 9"/>
          <p:cNvPicPr>
            <a:picLocks noChangeAspect="1"/>
            <a:extLst>
              <a:ext uri="smNativeData">
                <pr:smNativeData xmlns:pr="smNativeData" xmlns="smNativeData" val="SMDATA_18_CycbaBMAAAAlAAAAEQAAAC0AAAAAkAAAAEgAAACQAAAAS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AcAAAA4AAAAAAAAAAAAAAAAAAAA////AAAAAAAAAAAAtwo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U5gX///8BAAAAAAAAAAAAAAAAAAAAAAAAAAAAAAAAAAAAAAAAAAAAAAACf39/ALm5uQPMzMwAwMD/AH9/fwAAAAAAAAAAAAAAAAD///8AAAAAACEAAAAYAAAAFAAAAJMPAABKAwAAjx0AAMYFAAAQAAAAJgAAAAgAAAD//////////zAAAAAUAAAAAAAAAAAA//8AAAEAAAD//wAAAQA="/>
              </a:ext>
            </a:extLst>
          </p:cNvPicPr>
          <p:nvPr/>
        </p:nvPicPr>
        <p:blipFill>
          <a:blip r:embed="rId2"/>
          <a:srcRect l="27430" t="0" r="0" b="0"/>
          <a:stretch>
            <a:fillRect/>
          </a:stretch>
        </p:blipFill>
        <p:spPr>
          <a:xfrm>
            <a:off x="2531745" y="534670"/>
            <a:ext cx="2273300" cy="40386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Titel 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C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B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OcIAADWJAAAPxUAABAAAAAmAAAACAAAAIGAAAAAAAAAMAAAABQAAAAAAAAAAAD//wAAAQAAAP//AAABAA=="/>
              </a:ext>
            </a:extLst>
          </p:cNvSpPr>
          <p:nvPr>
            <p:ph type="ctrTitle"/>
          </p:nvPr>
        </p:nvSpPr>
        <p:spPr>
          <a:xfrm>
            <a:off x="695325" y="1447165"/>
            <a:ext cx="5292725" cy="2006600"/>
          </a:xfrm>
        </p:spPr>
        <p:txBody>
          <a:bodyPr vert="horz" wrap="square" lIns="0" tIns="0" rIns="0" bIns="0" numCol="1" spcCol="215900" anchor="b">
            <a:prstTxWarp prst="textNoShape">
              <a:avLst/>
            </a:prstTxWarp>
          </a:bodyPr>
          <a:lstStyle>
            <a:lvl1pPr algn="l">
              <a:lnSpc>
                <a:spcPct val="92000"/>
              </a:lnSpc>
              <a:defRPr lang="de-de" sz="4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Title</a:t>
            </a:r>
            <a:endParaRPr cap="none" noProof="1"/>
          </a:p>
        </p:txBody>
      </p:sp>
      <p:sp>
        <p:nvSpPr>
          <p:cNvPr id="5" name="Untertitel 2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E8XAADWJAAA9B0AABAAAAAmAAAACAAAAAGAAAAAAAAAMAAAABQAAAAAAAAAAAD//wAAAQAAAP//AAABAA=="/>
              </a:ext>
            </a:extLst>
          </p:cNvSpPr>
          <p:nvPr>
            <p:ph type="subTitle" idx="1"/>
          </p:nvPr>
        </p:nvSpPr>
        <p:spPr>
          <a:xfrm>
            <a:off x="695325" y="3789045"/>
            <a:ext cx="5292725" cy="1080135"/>
          </a:xfrm>
        </p:spPr>
        <p:txBody>
          <a:bodyPr/>
          <a:lstStyle>
            <a:lvl1pPr marL="0" indent="0" algn="l">
              <a:lnSpc>
                <a:spcPct val="92000"/>
              </a:lnSpc>
              <a:buNone/>
              <a:defRPr lang="de-de" sz="2600" b="1" cap="none"/>
            </a:lvl1pPr>
            <a:lvl2pPr marL="457200" indent="0" algn="ctr">
              <a:buNone/>
              <a:defRPr lang="de-de" sz="2000" cap="none"/>
            </a:lvl2pPr>
            <a:lvl3pPr marL="914400" indent="0" algn="ctr">
              <a:buNone/>
              <a:defRPr lang="de-de" sz="1800" cap="none"/>
            </a:lvl3pPr>
            <a:lvl4pPr marL="1371600" indent="0" algn="ctr">
              <a:buNone/>
              <a:defRPr lang="de-de" sz="1600" cap="none"/>
            </a:lvl4pPr>
            <a:lvl5pPr marL="1828800" indent="0" algn="ctr">
              <a:buNone/>
              <a:defRPr lang="de-de" sz="1600" cap="none"/>
            </a:lvl5pPr>
            <a:lvl6pPr marL="2286000" indent="0" algn="ctr">
              <a:buNone/>
              <a:defRPr lang="de-de" sz="1600" cap="none"/>
            </a:lvl6pPr>
            <a:lvl7pPr marL="2743200" indent="0" algn="ctr">
              <a:buNone/>
              <a:defRPr lang="de-de" sz="1600" cap="none"/>
            </a:lvl7pPr>
            <a:lvl8pPr marL="3200400" indent="0" algn="ctr">
              <a:buNone/>
              <a:defRPr lang="de-de" sz="1600" cap="none"/>
            </a:lvl8pPr>
            <a:lvl9pPr marL="3657600" indent="0" algn="ctr">
              <a:buNone/>
              <a:defRPr lang="de-de" sz="1600" cap="none"/>
            </a:lvl9pPr>
          </a:lstStyle>
          <a:p>
            <a:pPr>
              <a:defRPr lang="de-de"/>
            </a:pPr>
            <a:r>
              <a:rPr cap="none" noProof="1"/>
              <a:t>Add Subtitle</a:t>
            </a:r>
            <a:endParaRPr cap="none" noProof="1"/>
          </a:p>
        </p:txBody>
      </p:sp>
      <p:sp>
        <p:nvSpPr>
          <p:cNvPr id="6" name="Textplatzhalter 10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C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O8jAADWJAAAtCUAABAAAAAmAAAACAAAAIGAAAAAAAAAMAAAABQAAAAAAAAAAAD//wAAAQAAAP//AAABAA=="/>
              </a:ext>
            </a:extLst>
          </p:cNvSpPr>
          <p:nvPr>
            <p:ph idx="13"/>
          </p:nvPr>
        </p:nvSpPr>
        <p:spPr>
          <a:xfrm>
            <a:off x="695325" y="5841365"/>
            <a:ext cx="5292725" cy="287655"/>
          </a:xfrm>
        </p:spPr>
        <p:txBody>
          <a:bodyPr vert="horz" wrap="square" lIns="0" tIns="0" rIns="0" bIns="0" numCol="1" spcCol="215900" anchor="b">
            <a:prstTxWarp prst="textNoShape">
              <a:avLst/>
            </a:prstTxWarp>
          </a:bodyPr>
          <a:lstStyle>
            <a:lvl1pPr>
              <a:defRPr lang="de-de" sz="1600" cap="none">
                <a:solidFill>
                  <a:schemeClr val="bg1"/>
                </a:solidFill>
              </a:defRPr>
            </a:lvl1pPr>
            <a:lvl2pPr marL="0" indent="0">
              <a:buNone/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Author</a:t>
            </a:r>
            <a:endParaRPr cap="none" noProof="1"/>
          </a:p>
        </p:txBody>
      </p:sp>
      <p:sp>
        <p:nvSpPr>
          <p:cNvPr id="7" name="SlideText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LQlAADWJAAAQScAABAAAAAmAAAACAAAAAGAAAAAAAAAMAAAABQAAAAAAAAAAAD//wAAAQAAAP//AAABAA=="/>
              </a:ext>
            </a:extLst>
          </p:cNvSpPr>
          <p:nvPr>
            <p:ph idx="14"/>
          </p:nvPr>
        </p:nvSpPr>
        <p:spPr>
          <a:xfrm>
            <a:off x="695325" y="6129020"/>
            <a:ext cx="5292725" cy="252095"/>
          </a:xfrm>
        </p:spPr>
        <p:txBody>
          <a:bodyPr/>
          <a:lstStyle>
            <a:lvl1pPr>
              <a:defRPr lang="de-de" sz="1600" cap="none">
                <a:solidFill>
                  <a:schemeClr val="bg1"/>
                </a:solidFill>
              </a:defRPr>
            </a:lvl1pPr>
            <a:lvl2pPr marL="0" indent="0">
              <a:buNone/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Location, </a:t>
            </a:r>
            <a:r>
              <a:rPr cap="none" noProof="1"/>
              <a:t>DD Month </a:t>
            </a:r>
            <a:r>
              <a:rPr cap="none" noProof="1"/>
              <a:t>YYYY</a:t>
            </a:r>
            <a:endParaRPr cap="none" noProof="1"/>
          </a:p>
        </p:txBody>
      </p:sp>
      <p:pic>
        <p:nvPicPr>
          <p:cNvPr id="8" name="Grafik 12"/>
          <p:cNvPicPr>
            <a:picLocks noChangeAspect="1"/>
            <a:extLst>
              <a:ext uri="smNativeData">
                <pr:smNativeData xmlns:pr="smNativeData" xmlns="smNativeData" val="SMDATA_18_CycbaBMAAAAlAAAAEQAAAC0AAAAAkAAAAEgAAACQAAAAS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U5gX///8BAAAAAAAAAAAAAAAAAAAAAAAAAAAAAAAAAAAAAAAAAAAAAAACf39/ALm5uQPMzMwAwMD/AH9/fwAAAAAAAAAAAAAAAAD///8AAAAAACEAAAAYAAAAFAAAAOIDAAA1AgAAyw4AALMGAAAQAAAAJgAAAAgAAAD//////////zAAAAAUAAAAAAAAAAAA//8AAAEAAAD//wAAAQA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" y="358775"/>
            <a:ext cx="1773555" cy="73025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" name="Bild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QABQ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KiYAAGEDAABlRQAA0iQAABAAAAAmAAAACAAAAJGAAAB/AAAAMAAAABQAAAAAAAAAAAD//wAAAQAAAP//AAABAA=="/>
              </a:ext>
            </a:extLst>
          </p:cNvSpPr>
          <p:nvPr>
            <p:ph type="pic" sz="quarter" idx="15"/>
          </p:nvPr>
        </p:nvSpPr>
        <p:spPr>
          <a:xfrm>
            <a:off x="6203950" y="549275"/>
            <a:ext cx="5076825" cy="5436235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blank" preserve="1">
  <p:cSld name="Title Imag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3"/>
          <p:cNvSpPr>
            <a:extLst>
              <a:ext uri="smNativeData">
                <pr:smNativeData xmlns:pr="smNativeData" xmlns="smNativeData" val="SMDATA_16_CycbaBMAAAAlAAAAZAAAAA0AAAAAkAAAAEgAAACQAAAASAAAAAAAAAABAAAAAAAAAAEAAABQAAAAAAAAAAAA4D8AAAAAAADgPwAAAAAAAOA/AAAAAAAA4D8AAAAAAADgPwAAAAAAAOA/AAAAAAAA4D8AAAAAAADgPwAAAAAAAOA/AAAAAAAA4D8CAAAAjAAAAAEAAAAAAAAA////CP///wgAAAAAAAAAAAAAAAAAAAAAAAAAAAAAAAAAAAAAZAAAAAEAAABAAAAAAAAAAAAAAAAAAAAAAAAAAAAAAAAAAAAAAAAAAAAAAAAAAAAAAAAAAAAAAAAAAAAAAAAAAAAAAAAAAAAAAAAAAAAAAAAAAAAAAAAAAAAAAAAAAAAAFAAAADwAAAAAAAAAAAAAAAAPqwA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f///wEAAAAAAAAAAAAAAAAAAAAAAAAAAAAAAAAAAAAAAAAAAAAPqwB/f38Aubm5A8zMzADAwP8Af39/AAAAAAAAAAAAAAAAAAAAAAAAAAAAIQAAABgAAAAUAAAAAAAAAAAAAAAASwAAER8AABAAAAAmAAAACAAAAP//////////MAAAABQAAAAAAAAAAAD//wAAAQAAAP//AAABAA=="/>
              </a:ext>
            </a:extLst>
          </p:cNvSpPr>
          <p:nvPr/>
        </p:nvSpPr>
        <p:spPr>
          <a:xfrm>
            <a:off x="0" y="0"/>
            <a:ext cx="12192000" cy="505015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de-de" cap="none">
                <a:solidFill>
                  <a:srgbClr val="FFFFFF"/>
                </a:solidFill>
              </a:defRPr>
            </a:pPr>
            <a:endParaRPr cap="none" noProof="1">
              <a:solidFill>
                <a:schemeClr val="tx1"/>
              </a:solidFill>
            </a:endParaRPr>
          </a:p>
        </p:txBody>
      </p:sp>
      <p:sp>
        <p:nvSpPr>
          <p:cNvPr id="3" name="Titel 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C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OsIAADWJAAAPxUAABAAAAAmAAAACAAAAIGAAAAAAAAAMAAAABQAAAAAAAAAAAD//wAAAQAAAP//AAABAA=="/>
              </a:ext>
            </a:extLst>
          </p:cNvSpPr>
          <p:nvPr>
            <p:ph type="ctrTitle"/>
          </p:nvPr>
        </p:nvSpPr>
        <p:spPr>
          <a:xfrm>
            <a:off x="695325" y="1449705"/>
            <a:ext cx="5292725" cy="2004060"/>
          </a:xfrm>
        </p:spPr>
        <p:txBody>
          <a:bodyPr vert="horz" wrap="square" lIns="0" tIns="0" rIns="0" bIns="0" numCol="1" spcCol="215900" anchor="b">
            <a:prstTxWarp prst="textNoShape">
              <a:avLst/>
            </a:prstTxWarp>
          </a:bodyPr>
          <a:lstStyle>
            <a:lvl1pPr algn="l">
              <a:lnSpc>
                <a:spcPct val="92000"/>
              </a:lnSpc>
              <a:defRPr lang="de-de" sz="4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Title</a:t>
            </a:r>
            <a:endParaRPr cap="none" noProof="1"/>
          </a:p>
        </p:txBody>
      </p:sp>
      <p:sp>
        <p:nvSpPr>
          <p:cNvPr id="4" name="Untertitel 2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E8XAADWJAAA9B0AABAAAAAmAAAACAAAAAGAAAAAAAAAMAAAABQAAAAAAAAAAAD//wAAAQAAAP//AAABAA=="/>
              </a:ext>
            </a:extLst>
          </p:cNvSpPr>
          <p:nvPr>
            <p:ph type="subTitle" idx="1"/>
          </p:nvPr>
        </p:nvSpPr>
        <p:spPr>
          <a:xfrm>
            <a:off x="695325" y="3789045"/>
            <a:ext cx="5292725" cy="1080135"/>
          </a:xfrm>
        </p:spPr>
        <p:txBody>
          <a:bodyPr/>
          <a:lstStyle>
            <a:lvl1pPr marL="0" indent="0" algn="l">
              <a:lnSpc>
                <a:spcPct val="92000"/>
              </a:lnSpc>
              <a:buNone/>
              <a:defRPr lang="de-de" sz="2600" b="1" cap="none"/>
            </a:lvl1pPr>
            <a:lvl2pPr marL="457200" indent="0" algn="ctr">
              <a:buNone/>
              <a:defRPr lang="de-de" sz="2000" cap="none"/>
            </a:lvl2pPr>
            <a:lvl3pPr marL="914400" indent="0" algn="ctr">
              <a:buNone/>
              <a:defRPr lang="de-de" sz="1800" cap="none"/>
            </a:lvl3pPr>
            <a:lvl4pPr marL="1371600" indent="0" algn="ctr">
              <a:buNone/>
              <a:defRPr lang="de-de" sz="1600" cap="none"/>
            </a:lvl4pPr>
            <a:lvl5pPr marL="1828800" indent="0" algn="ctr">
              <a:buNone/>
              <a:defRPr lang="de-de" sz="1600" cap="none"/>
            </a:lvl5pPr>
            <a:lvl6pPr marL="2286000" indent="0" algn="ctr">
              <a:buNone/>
              <a:defRPr lang="de-de" sz="1600" cap="none"/>
            </a:lvl6pPr>
            <a:lvl7pPr marL="2743200" indent="0" algn="ctr">
              <a:buNone/>
              <a:defRPr lang="de-de" sz="1600" cap="none"/>
            </a:lvl7pPr>
            <a:lvl8pPr marL="3200400" indent="0" algn="ctr">
              <a:buNone/>
              <a:defRPr lang="de-de" sz="1600" cap="none"/>
            </a:lvl8pPr>
            <a:lvl9pPr marL="3657600" indent="0" algn="ctr">
              <a:buNone/>
              <a:defRPr lang="de-de" sz="1600" cap="none"/>
            </a:lvl9pPr>
          </a:lstStyle>
          <a:p>
            <a:pPr>
              <a:defRPr lang="de-de"/>
            </a:pPr>
            <a:r>
              <a:rPr cap="none" noProof="1"/>
              <a:t>Add Subtitle</a:t>
            </a:r>
            <a:endParaRPr cap="none" noProof="1"/>
          </a:p>
        </p:txBody>
      </p:sp>
      <p:sp>
        <p:nvSpPr>
          <p:cNvPr id="5" name="Textplatzhalter 10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C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O8jAADWJAAAtCUAABAAAAAmAAAACAAAAIGAAAAAAAAAMAAAABQAAAAAAAAAAAD//wAAAQAAAP//AAABAA=="/>
              </a:ext>
            </a:extLst>
          </p:cNvSpPr>
          <p:nvPr>
            <p:ph idx="13"/>
          </p:nvPr>
        </p:nvSpPr>
        <p:spPr>
          <a:xfrm>
            <a:off x="695325" y="5841365"/>
            <a:ext cx="5292725" cy="287655"/>
          </a:xfrm>
        </p:spPr>
        <p:txBody>
          <a:bodyPr vert="horz" wrap="square" lIns="0" tIns="0" rIns="0" bIns="0" numCol="1" spcCol="215900" anchor="b">
            <a:prstTxWarp prst="textNoShape">
              <a:avLst/>
            </a:prstTxWarp>
          </a:bodyPr>
          <a:lstStyle>
            <a:lvl1pPr>
              <a:defRPr lang="de-de" sz="1600" cap="none">
                <a:solidFill>
                  <a:schemeClr val="bg1"/>
                </a:solidFill>
              </a:defRPr>
            </a:lvl1pPr>
            <a:lvl2pPr marL="0" indent="0">
              <a:buNone/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Author</a:t>
            </a:r>
            <a:endParaRPr cap="none" noProof="1"/>
          </a:p>
        </p:txBody>
      </p:sp>
      <p:sp>
        <p:nvSpPr>
          <p:cNvPr id="6" name="SlideText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H1NVd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LQlAADWJAAAQScAABAAAAAmAAAACAAAAAGAAAAAAAAAMAAAABQAAAAAAAAAAAD//wAAAQAAAP//AAABAA=="/>
              </a:ext>
            </a:extLst>
          </p:cNvSpPr>
          <p:nvPr>
            <p:ph idx="14"/>
          </p:nvPr>
        </p:nvSpPr>
        <p:spPr>
          <a:xfrm>
            <a:off x="695325" y="6129020"/>
            <a:ext cx="5292725" cy="252095"/>
          </a:xfrm>
        </p:spPr>
        <p:txBody>
          <a:bodyPr/>
          <a:lstStyle>
            <a:lvl1pPr>
              <a:defRPr lang="de-de" sz="1600" cap="none">
                <a:solidFill>
                  <a:schemeClr val="bg1"/>
                </a:solidFill>
              </a:defRPr>
            </a:lvl1pPr>
            <a:lvl2pPr marL="0" indent="0">
              <a:buNone/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Location, </a:t>
            </a:r>
            <a:r>
              <a:rPr cap="none" noProof="1"/>
              <a:t>DD Month </a:t>
            </a:r>
            <a:r>
              <a:rPr cap="none" noProof="1"/>
              <a:t>YYYY</a:t>
            </a:r>
            <a:endParaRPr cap="none" noProof="1"/>
          </a:p>
        </p:txBody>
      </p:sp>
      <p:pic>
        <p:nvPicPr>
          <p:cNvPr id="7" name="Grafik 12"/>
          <p:cNvPicPr>
            <a:picLocks noChangeAspect="1"/>
            <a:extLst>
              <a:ext uri="smNativeData">
                <pr:smNativeData xmlns:pr="smNativeData" xmlns="smNativeData" val="SMDATA_18_CycbaBMAAAAlAAAAEQAAAC0AAAAAkAAAAEgAAACQAAAAS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AcAAAA4AAAAAAAAAAAAAAAAAAAA////AAAAAAAAAAAAAAAAAAAAAAAAAAAAAAAAAAAAAABkAAAAZAAAAAAAAAAjAAAABAAAAGQAAAAXAAAAFAAAAAAAAAAAAAAA/38AAP9/AAAAAAAACQAAAAQAAADrXNou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U5gX///8BAAAAAAAAAAAAAAAAAAAAAAAAAAAAAAAAAAAAAAAAAAAAAAACf39/ALm5uQPMzMwAwMD/AH9/fwAAAAAAAAAAAAAAAAD///8AAAAAACEAAAAYAAAAFAAAAOIDAAA1AgAAyw4AALMGAAAQAAAAJgAAAAgAAAD//////////zAAAAAUAAAAAAAAAAAA//8AAAEAAAD//wAAAQA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631190" y="358775"/>
            <a:ext cx="1773555" cy="73025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8" name="Bild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JAxhgw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KiYAAGEDAABlRQAA0iQAABAAAAAmAAAACAAAAJGAAAB/AAAAMAAAABQAAAAAAAAAAAD//wAAAQAAAP//AAABAA=="/>
              </a:ext>
            </a:extLst>
          </p:cNvSpPr>
          <p:nvPr>
            <p:ph type="pic" sz="quarter" idx="15"/>
          </p:nvPr>
        </p:nvSpPr>
        <p:spPr>
          <a:xfrm>
            <a:off x="6203950" y="549275"/>
            <a:ext cx="5076825" cy="5436235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  <p:pic>
        <p:nvPicPr>
          <p:cNvPr id="9" name="Grafik 3"/>
          <p:cNvPicPr>
            <a:picLocks noChangeAspect="1"/>
            <a:extLst>
              <a:ext uri="smNativeData">
                <pr:smNativeData xmlns:pr="smNativeData" xmlns="smNativeData" val="SMDATA_18_CycbaBMAAAAlAAAAEQAAAC0AAAAAkAAAAEgAAACQAAAAS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AcAAAA4AAAAAAAAAAAAAAAAAAAA////AAAAAAAAAAAAtwoAAAAAAAAAAAAAAAAAAAAAAABkAAAAZAAAAAAAAAAjAAAABAAAAGQAAAAXAAAAFAAAAAAAAAAAAAAA/38AAP9/AAAAAAAACQAAAAQAAABX951Y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U5gX///8BAAAAAAAAAAAAAAAAAAAAAAAAAAAAAAAAAAAAAAAAAAAAAAACf39/ALm5uQPMzMwAwMD/AH9/fwAAAAAAAAAAAAAAAAD///8AAAAAACEAAAAYAAAAFAAAAJMPAABKAwAAjx0AAMYFAAAQAAAAJgAAAAgAAAD//////////zAAAAAUAAAAAAAAAAAA//8AAAEAAAD//wAAAQA="/>
              </a:ext>
            </a:extLst>
          </p:cNvPicPr>
          <p:nvPr/>
        </p:nvPicPr>
        <p:blipFill>
          <a:blip r:embed="rId3"/>
          <a:srcRect l="27430" t="0" r="0" b="0"/>
          <a:stretch>
            <a:fillRect/>
          </a:stretch>
        </p:blipFill>
        <p:spPr>
          <a:xfrm>
            <a:off x="2531745" y="534670"/>
            <a:ext cx="2273300" cy="40386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</p:sldLayout>
</file>

<file path=ppt/slideLayouts/slideLayout6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blank" preserve="1">
  <p:cSld name="Title Image 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3"/>
          <p:cNvSpPr>
            <a:extLst>
              <a:ext uri="smNativeData">
                <pr:smNativeData xmlns:pr="smNativeData" xmlns="smNativeData" val="SMDATA_16_CycbaBMAAAAlAAAAZAAAAA0AAAAAkAAAAEgAAACQAAAASAAAAAAAAAABAAAAAAAAAAEAAABQAAAAAAAAAAAA4D8AAAAAAADgPwAAAAAAAOA/AAAAAAAA4D8AAAAAAADgPwAAAAAAAOA/AAAAAAAA4D8AAAAAAADgPwAAAAAAAOA/AAAAAAAA4D8CAAAAjAAAAAEAAAAAAAAA////CP///wgAAAAAAAAAAAAAAAAAAAAAAAAAAAAAAAAAAAAAZAAAAAEAAABAAAAAAAAAAAAAAAAAAAAAAAAAAAAAAAAAAAAAAAAAAAAAAAAAAAAAAAAAAAAAAAAAAAAAAAAAAAAAAAAAAAAAAAAAAAAAAAAAAAAAAAAAAAAAAAAAAAAAFAAAADwAAAAAAAAAAAAAAAAPqwA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f///wEAAAAAAAAAAAAAAAAAAAAAAAAAAAAAAAAAAAAAAAAAAAAPqwB/f38Aubm5A8zMzADAwP8Af39/AAAAAAAAAAAAAAAAAAAAAAAAAAAAIQAAABgAAAAUAAAAAAAAAAAAAAAASwAAER8AABAAAAAmAAAACAAAAP//////////MAAAABQAAAAAAAAAAAD//wAAAQAAAP//AAABAA=="/>
              </a:ext>
            </a:extLst>
          </p:cNvSpPr>
          <p:nvPr/>
        </p:nvSpPr>
        <p:spPr>
          <a:xfrm>
            <a:off x="0" y="0"/>
            <a:ext cx="12192000" cy="505015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de-de" cap="none">
                <a:solidFill>
                  <a:srgbClr val="FFFFFF"/>
                </a:solidFill>
              </a:defRPr>
            </a:pPr>
            <a:endParaRPr cap="none" noProof="1">
              <a:solidFill>
                <a:schemeClr val="tx1"/>
              </a:solidFill>
            </a:endParaRPr>
          </a:p>
        </p:txBody>
      </p:sp>
      <p:sp>
        <p:nvSpPr>
          <p:cNvPr id="3" name="Titel 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C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OsIAADWJAAAPxUAABAAAAAmAAAACAAAAIGAAAAAAAAAMAAAABQAAAAAAAAAAAD//wAAAQAAAP//AAABAA=="/>
              </a:ext>
            </a:extLst>
          </p:cNvSpPr>
          <p:nvPr>
            <p:ph type="ctrTitle"/>
          </p:nvPr>
        </p:nvSpPr>
        <p:spPr>
          <a:xfrm>
            <a:off x="695325" y="1449705"/>
            <a:ext cx="5292725" cy="2004060"/>
          </a:xfrm>
        </p:spPr>
        <p:txBody>
          <a:bodyPr vert="horz" wrap="square" lIns="0" tIns="0" rIns="0" bIns="0" numCol="1" spcCol="215900" anchor="b">
            <a:prstTxWarp prst="textNoShape">
              <a:avLst/>
            </a:prstTxWarp>
          </a:bodyPr>
          <a:lstStyle>
            <a:lvl1pPr algn="l">
              <a:lnSpc>
                <a:spcPct val="92000"/>
              </a:lnSpc>
              <a:defRPr lang="de-de" sz="4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Title</a:t>
            </a:r>
            <a:endParaRPr cap="none" noProof="1"/>
          </a:p>
        </p:txBody>
      </p:sp>
      <p:sp>
        <p:nvSpPr>
          <p:cNvPr id="4" name="Untertitel 2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E8XAADWJAAA9B0AABAAAAAmAAAACAAAAAGAAAAAAAAAMAAAABQAAAAAAAAAAAD//wAAAQAAAP//AAABAA=="/>
              </a:ext>
            </a:extLst>
          </p:cNvSpPr>
          <p:nvPr>
            <p:ph type="subTitle" idx="1"/>
          </p:nvPr>
        </p:nvSpPr>
        <p:spPr>
          <a:xfrm>
            <a:off x="695325" y="3789045"/>
            <a:ext cx="5292725" cy="1080135"/>
          </a:xfrm>
        </p:spPr>
        <p:txBody>
          <a:bodyPr/>
          <a:lstStyle>
            <a:lvl1pPr marL="0" indent="0" algn="l">
              <a:lnSpc>
                <a:spcPct val="92000"/>
              </a:lnSpc>
              <a:buNone/>
              <a:defRPr lang="de-de" sz="2600" b="1" cap="none"/>
            </a:lvl1pPr>
            <a:lvl2pPr marL="457200" indent="0" algn="ctr">
              <a:buNone/>
              <a:defRPr lang="de-de" sz="2000" cap="none"/>
            </a:lvl2pPr>
            <a:lvl3pPr marL="914400" indent="0" algn="ctr">
              <a:buNone/>
              <a:defRPr lang="de-de" sz="1800" cap="none"/>
            </a:lvl3pPr>
            <a:lvl4pPr marL="1371600" indent="0" algn="ctr">
              <a:buNone/>
              <a:defRPr lang="de-de" sz="1600" cap="none"/>
            </a:lvl4pPr>
            <a:lvl5pPr marL="1828800" indent="0" algn="ctr">
              <a:buNone/>
              <a:defRPr lang="de-de" sz="1600" cap="none"/>
            </a:lvl5pPr>
            <a:lvl6pPr marL="2286000" indent="0" algn="ctr">
              <a:buNone/>
              <a:defRPr lang="de-de" sz="1600" cap="none"/>
            </a:lvl6pPr>
            <a:lvl7pPr marL="2743200" indent="0" algn="ctr">
              <a:buNone/>
              <a:defRPr lang="de-de" sz="1600" cap="none"/>
            </a:lvl7pPr>
            <a:lvl8pPr marL="3200400" indent="0" algn="ctr">
              <a:buNone/>
              <a:defRPr lang="de-de" sz="1600" cap="none"/>
            </a:lvl8pPr>
            <a:lvl9pPr marL="3657600" indent="0" algn="ctr">
              <a:buNone/>
              <a:defRPr lang="de-de" sz="1600" cap="none"/>
            </a:lvl9pPr>
          </a:lstStyle>
          <a:p>
            <a:pPr>
              <a:defRPr lang="de-de"/>
            </a:pPr>
            <a:r>
              <a:rPr cap="none" noProof="1"/>
              <a:t>Add Subtitle</a:t>
            </a:r>
            <a:endParaRPr cap="none" noProof="1"/>
          </a:p>
        </p:txBody>
      </p:sp>
      <p:sp>
        <p:nvSpPr>
          <p:cNvPr id="5" name="Textplatzhalter 10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C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g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O8jAADWJAAAtCUAABAAAAAmAAAACAAAAIGAAAAAAAAAMAAAABQAAAAAAAAAAAD//wAAAQAAAP//AAABAA=="/>
              </a:ext>
            </a:extLst>
          </p:cNvSpPr>
          <p:nvPr>
            <p:ph idx="13"/>
          </p:nvPr>
        </p:nvSpPr>
        <p:spPr>
          <a:xfrm>
            <a:off x="695325" y="5841365"/>
            <a:ext cx="5292725" cy="287655"/>
          </a:xfrm>
        </p:spPr>
        <p:txBody>
          <a:bodyPr vert="horz" wrap="square" lIns="0" tIns="0" rIns="0" bIns="0" numCol="1" spcCol="215900" anchor="b">
            <a:prstTxWarp prst="textNoShape">
              <a:avLst/>
            </a:prstTxWarp>
          </a:bodyPr>
          <a:lstStyle>
            <a:lvl1pPr>
              <a:defRPr lang="de-de" sz="1600" cap="none">
                <a:solidFill>
                  <a:schemeClr val="tx1"/>
                </a:solidFill>
              </a:defRPr>
            </a:lvl1pPr>
            <a:lvl2pPr marL="0" indent="0">
              <a:buNone/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Author</a:t>
            </a:r>
            <a:endParaRPr cap="none" noProof="1"/>
          </a:p>
        </p:txBody>
      </p:sp>
      <p:sp>
        <p:nvSpPr>
          <p:cNvPr id="6" name="SlideText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FZQ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LQlAADWJAAAQScAABAAAAAmAAAACAAAAAGAAAAAAAAAMAAAABQAAAAAAAAAAAD//wAAAQAAAP//AAABAA=="/>
              </a:ext>
            </a:extLst>
          </p:cNvSpPr>
          <p:nvPr>
            <p:ph idx="14"/>
          </p:nvPr>
        </p:nvSpPr>
        <p:spPr>
          <a:xfrm>
            <a:off x="695325" y="6129020"/>
            <a:ext cx="5292725" cy="252095"/>
          </a:xfrm>
        </p:spPr>
        <p:txBody>
          <a:bodyPr/>
          <a:lstStyle>
            <a:lvl1pPr>
              <a:defRPr lang="de-de" sz="1600" cap="none">
                <a:solidFill>
                  <a:schemeClr val="tx1"/>
                </a:solidFill>
              </a:defRPr>
            </a:lvl1pPr>
            <a:lvl2pPr marL="0" indent="0">
              <a:buNone/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Location, </a:t>
            </a:r>
            <a:r>
              <a:rPr cap="none" noProof="1"/>
              <a:t>DD Month </a:t>
            </a:r>
            <a:r>
              <a:rPr cap="none" noProof="1"/>
              <a:t>YYYY</a:t>
            </a:r>
            <a:endParaRPr cap="none" noProof="1"/>
          </a:p>
        </p:txBody>
      </p:sp>
      <p:pic>
        <p:nvPicPr>
          <p:cNvPr id="7" name="Grafik 12"/>
          <p:cNvPicPr>
            <a:picLocks noChangeAspect="1"/>
            <a:extLst>
              <a:ext uri="smNativeData">
                <pr:smNativeData xmlns:pr="smNativeData" xmlns="smNativeData" val="SMDATA_18_CycbaBMAAAAlAAAAEQAAAC0AAAAAkAAAAEgAAACQAAAAS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U5gX///8BAAAAAAAAAAAAAAAAAAAAAAAAAAAAAAAAAAAAAAAAAAAAAAACf39/ALm5uQPMzMwAwMD/AH9/fwAAAAAAAAAAAAAAAAD///8AAAAAACEAAAAYAAAAFAAAAOIDAAA1AgAAyw4AALMGAAAQAAAAJgAAAAgAAAD//////////zAAAAAUAAAAAAAAAAAA//8AAAEAAAD//wAAAQA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631190" y="358775"/>
            <a:ext cx="1773555" cy="73025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8" name="Bild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EgdCAM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KiYAAGEDAABlRQAA0iQAABAAAAAmAAAACAAAAJGAAAB/AAAAMAAAABQAAAAAAAAAAAD//wAAAQAAAP//AAABAA=="/>
              </a:ext>
            </a:extLst>
          </p:cNvSpPr>
          <p:nvPr>
            <p:ph type="pic" sz="quarter" idx="15"/>
          </p:nvPr>
        </p:nvSpPr>
        <p:spPr>
          <a:xfrm>
            <a:off x="6203950" y="549275"/>
            <a:ext cx="5076825" cy="5436235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  <p:pic>
        <p:nvPicPr>
          <p:cNvPr id="9" name="Grafik 3"/>
          <p:cNvPicPr>
            <a:picLocks noChangeAspect="1"/>
            <a:extLst>
              <a:ext uri="smNativeData">
                <pr:smNativeData xmlns:pr="smNativeData" xmlns="smNativeData" val="SMDATA_18_CycbaBMAAAAlAAAAEQAAAC0AAAAAkAAAAEgAAACQAAAAS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AcAAAA4AAAAAAAAAAAAAAAAAAAA////AAAAAAAAAAAAtwoAAAAAAAAAAAAAAAAAAAAAAABkAAAAZAAAAAAAAAAjAAAABAAAAGQAAAAXAAAAFAAAAAAAAAAAAAAA/38AAP9/AAAAAAAACQAAAAQAAACF9V1H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U5gX///8BAAAAAAAAAAAAAAAAAAAAAAAAAAAAAAAAAAAAAAAAAAAAAAACf39/ALm5uQPMzMwAwMD/AH9/fwAAAAAAAAAAAAAAAAD///8AAAAAACEAAAAYAAAAFAAAAJMPAABKAwAAjx0AAMYFAAAQAAAAJgAAAAgAAAD//////////zAAAAAUAAAAAAAAAAAA//8AAAEAAAD//wAAAQA="/>
              </a:ext>
            </a:extLst>
          </p:cNvPicPr>
          <p:nvPr/>
        </p:nvPicPr>
        <p:blipFill>
          <a:blip r:embed="rId3"/>
          <a:srcRect l="27430" t="0" r="0" b="0"/>
          <a:stretch>
            <a:fillRect/>
          </a:stretch>
        </p:blipFill>
        <p:spPr>
          <a:xfrm>
            <a:off x="2531745" y="534670"/>
            <a:ext cx="2273300" cy="40386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</p:sldLayout>
</file>

<file path=ppt/slideLayouts/slideLayout7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blank" preserve="1">
  <p:cSld name="Title Image Pin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3"/>
          <p:cNvSpPr>
            <a:extLst>
              <a:ext uri="smNativeData">
                <pr:smNativeData xmlns:pr="smNativeData" xmlns="smNativeData" val="SMDATA_16_CycbaBMAAAAlAAAAZAAAAA0AAAAAkAAAAEgAAACQAAAASAAAAAAAAAABAAAAAAAAAAEAAABQAAAAAAAAAAAA4D8AAAAAAADgPwAAAAAAAOA/AAAAAAAA4D8AAAAAAADgPwAAAAAAAOA/AAAAAAAA4D8AAAAAAADgPwAAAAAAAOA/AAAAAAAA4D8CAAAAjAAAAAEAAAAAAAAA////CP///wgAAAAAAAAAAAAAAAAAAAAAAAAAAAAAAAAAAAAAZAAAAAEAAABAAAAAAAAAAAAAAAAAAAAAAAAAAAAAAAAAAAAAAAAAAAAAAAAAAAAAAAAAAAAAAAAAAAAAAAAAAAAAAAAAAAAAAAAAAAAAAAAAAAAAAAAAAAAAAAAAAAAAFAAAADwAAAAAAAAAAAAAAAAPqwA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f///wEAAAAAAAAAAAAAAAAAAAAAAAAAAAAAAAAAAAAAAAAAAAAPqwB/f38Aubm5A8zMzADAwP8Af39/AAAAAAAAAAAAAAAAAAAAAAAAAAAAIQAAABgAAAAUAAAAAAAAAAAAAAAASwAAER8AABAAAAAmAAAACAAAAP//////////MAAAABQAAAAAAAAAAAD//wAAAQAAAP//AAABAA=="/>
              </a:ext>
            </a:extLst>
          </p:cNvSpPr>
          <p:nvPr/>
        </p:nvSpPr>
        <p:spPr>
          <a:xfrm>
            <a:off x="0" y="0"/>
            <a:ext cx="12192000" cy="505015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de-de" cap="none">
                <a:solidFill>
                  <a:srgbClr val="FFFFFF"/>
                </a:solidFill>
              </a:defRPr>
            </a:pPr>
            <a:endParaRPr cap="none" noProof="1">
              <a:solidFill>
                <a:schemeClr val="tx1"/>
              </a:solidFill>
            </a:endParaRPr>
          </a:p>
        </p:txBody>
      </p:sp>
      <p:sp>
        <p:nvSpPr>
          <p:cNvPr id="3" name="Titel 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C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OsIAADWJAAAPxUAABAAAAAmAAAACAAAAIGAAAAAAAAAMAAAABQAAAAAAAAAAAD//wAAAQAAAP//AAABAA=="/>
              </a:ext>
            </a:extLst>
          </p:cNvSpPr>
          <p:nvPr>
            <p:ph type="ctrTitle"/>
          </p:nvPr>
        </p:nvSpPr>
        <p:spPr>
          <a:xfrm>
            <a:off x="695325" y="1449705"/>
            <a:ext cx="5292725" cy="2004060"/>
          </a:xfrm>
        </p:spPr>
        <p:txBody>
          <a:bodyPr vert="horz" wrap="square" lIns="0" tIns="0" rIns="0" bIns="0" numCol="1" spcCol="215900" anchor="b">
            <a:prstTxWarp prst="textNoShape">
              <a:avLst/>
            </a:prstTxWarp>
          </a:bodyPr>
          <a:lstStyle>
            <a:lvl1pPr algn="l">
              <a:lnSpc>
                <a:spcPct val="92000"/>
              </a:lnSpc>
              <a:defRPr lang="de-de" sz="4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Title</a:t>
            </a:r>
            <a:endParaRPr cap="none" noProof="1"/>
          </a:p>
        </p:txBody>
      </p:sp>
      <p:sp>
        <p:nvSpPr>
          <p:cNvPr id="4" name="Untertitel 2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E8XAADWJAAA9B0AABAAAAAmAAAACAAAAAGAAAAAAAAAMAAAABQAAAAAAAAAAAD//wAAAQAAAP//AAABAA=="/>
              </a:ext>
            </a:extLst>
          </p:cNvSpPr>
          <p:nvPr>
            <p:ph type="subTitle" idx="1"/>
          </p:nvPr>
        </p:nvSpPr>
        <p:spPr>
          <a:xfrm>
            <a:off x="695325" y="3789045"/>
            <a:ext cx="5292725" cy="1080135"/>
          </a:xfrm>
        </p:spPr>
        <p:txBody>
          <a:bodyPr/>
          <a:lstStyle>
            <a:lvl1pPr marL="0" indent="0" algn="l">
              <a:lnSpc>
                <a:spcPct val="92000"/>
              </a:lnSpc>
              <a:buNone/>
              <a:defRPr lang="de-de" sz="2600" b="1" cap="none"/>
            </a:lvl1pPr>
            <a:lvl2pPr marL="457200" indent="0" algn="ctr">
              <a:buNone/>
              <a:defRPr lang="de-de" sz="2000" cap="none"/>
            </a:lvl2pPr>
            <a:lvl3pPr marL="914400" indent="0" algn="ctr">
              <a:buNone/>
              <a:defRPr lang="de-de" sz="1800" cap="none"/>
            </a:lvl3pPr>
            <a:lvl4pPr marL="1371600" indent="0" algn="ctr">
              <a:buNone/>
              <a:defRPr lang="de-de" sz="1600" cap="none"/>
            </a:lvl4pPr>
            <a:lvl5pPr marL="1828800" indent="0" algn="ctr">
              <a:buNone/>
              <a:defRPr lang="de-de" sz="1600" cap="none"/>
            </a:lvl5pPr>
            <a:lvl6pPr marL="2286000" indent="0" algn="ctr">
              <a:buNone/>
              <a:defRPr lang="de-de" sz="1600" cap="none"/>
            </a:lvl6pPr>
            <a:lvl7pPr marL="2743200" indent="0" algn="ctr">
              <a:buNone/>
              <a:defRPr lang="de-de" sz="1600" cap="none"/>
            </a:lvl7pPr>
            <a:lvl8pPr marL="3200400" indent="0" algn="ctr">
              <a:buNone/>
              <a:defRPr lang="de-de" sz="1600" cap="none"/>
            </a:lvl8pPr>
            <a:lvl9pPr marL="3657600" indent="0" algn="ctr">
              <a:buNone/>
              <a:defRPr lang="de-de" sz="1600" cap="none"/>
            </a:lvl9pPr>
          </a:lstStyle>
          <a:p>
            <a:pPr>
              <a:defRPr lang="de-de"/>
            </a:pPr>
            <a:r>
              <a:rPr cap="none" noProof="1"/>
              <a:t>Add Subtitle</a:t>
            </a:r>
            <a:endParaRPr cap="none" noProof="1"/>
          </a:p>
        </p:txBody>
      </p:sp>
      <p:sp>
        <p:nvSpPr>
          <p:cNvPr id="5" name="Textplatzhalter 10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C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gANS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O8jAADWJAAAtCUAABAAAAAmAAAACAAAAIGAAAAAAAAAMAAAABQAAAAAAAAAAAD//wAAAQAAAP//AAABAA=="/>
              </a:ext>
            </a:extLst>
          </p:cNvSpPr>
          <p:nvPr>
            <p:ph idx="13"/>
          </p:nvPr>
        </p:nvSpPr>
        <p:spPr>
          <a:xfrm>
            <a:off x="695325" y="5841365"/>
            <a:ext cx="5292725" cy="287655"/>
          </a:xfrm>
        </p:spPr>
        <p:txBody>
          <a:bodyPr vert="horz" wrap="square" lIns="0" tIns="0" rIns="0" bIns="0" numCol="1" spcCol="215900" anchor="b">
            <a:prstTxWarp prst="textNoShape">
              <a:avLst/>
            </a:prstTxWarp>
          </a:bodyPr>
          <a:lstStyle>
            <a:lvl1pPr>
              <a:defRPr lang="de-de" sz="1600" cap="none">
                <a:solidFill>
                  <a:schemeClr val="tx1"/>
                </a:solidFill>
              </a:defRPr>
            </a:lvl1pPr>
            <a:lvl2pPr marL="0" indent="0">
              <a:buNone/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Author</a:t>
            </a:r>
            <a:endParaRPr cap="none" noProof="1"/>
          </a:p>
        </p:txBody>
      </p:sp>
      <p:sp>
        <p:nvSpPr>
          <p:cNvPr id="6" name="SlideText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Fcg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LQlAADWJAAAQScAABAAAAAmAAAACAAAAAGAAAAAAAAAMAAAABQAAAAAAAAAAAD//wAAAQAAAP//AAABAA=="/>
              </a:ext>
            </a:extLst>
          </p:cNvSpPr>
          <p:nvPr>
            <p:ph idx="14"/>
          </p:nvPr>
        </p:nvSpPr>
        <p:spPr>
          <a:xfrm>
            <a:off x="695325" y="6129020"/>
            <a:ext cx="5292725" cy="252095"/>
          </a:xfrm>
        </p:spPr>
        <p:txBody>
          <a:bodyPr/>
          <a:lstStyle>
            <a:lvl1pPr>
              <a:defRPr lang="de-de" sz="1600" cap="none">
                <a:solidFill>
                  <a:schemeClr val="tx1"/>
                </a:solidFill>
              </a:defRPr>
            </a:lvl1pPr>
            <a:lvl2pPr marL="0" indent="0">
              <a:buNone/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Location, </a:t>
            </a:r>
            <a:r>
              <a:rPr cap="none" noProof="1"/>
              <a:t>DD Month </a:t>
            </a:r>
            <a:r>
              <a:rPr cap="none" noProof="1"/>
              <a:t>YYYY</a:t>
            </a:r>
            <a:endParaRPr cap="none" noProof="1"/>
          </a:p>
        </p:txBody>
      </p:sp>
      <p:pic>
        <p:nvPicPr>
          <p:cNvPr id="7" name="Grafik 12"/>
          <p:cNvPicPr>
            <a:picLocks noChangeAspect="1"/>
            <a:extLst>
              <a:ext uri="smNativeData">
                <pr:smNativeData xmlns:pr="smNativeData" xmlns="smNativeData" val="SMDATA_18_CycbaBMAAAAlAAAAEQAAAC0AAAAAkAAAAEgAAACQAAAAS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AcAAAA4AAAAAAAAAAAAAAAAAAAA////AAAAAAAAAAAAAAAAAAAAAAAAAAAAAAAAAAAAAABkAAAAZAAAAAAAAAAjAAAABAAAAGQAAAAXAAAAFAAAAAAAAAAAAAAA/38AAP9/AAAAAAAACQAAAAQAAAAB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U5gX///8BAAAAAAAAAAAAAAAAAAAAAAAAAAAAAAAAAAAAAAAAAAAAAAACf39/ALm5uQPMzMwAwMD/AH9/fwAAAAAAAAAAAAAAAAD///8AAAAAACEAAAAYAAAAFAAAAOIDAAA1AgAAyw4AALMGAAAQAAAAJgAAAAgAAAD//////////zAAAAAUAAAAAAAAAAAA//8AAAEAAAD//wAAAQA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631190" y="358775"/>
            <a:ext cx="1773555" cy="73025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8" name="Bild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fkkc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KiYAAGEDAABlRQAA0iQAABAAAAAmAAAACAAAAJGAAAB/AAAAMAAAABQAAAAAAAAAAAD//wAAAQAAAP//AAABAA=="/>
              </a:ext>
            </a:extLst>
          </p:cNvSpPr>
          <p:nvPr>
            <p:ph type="pic" sz="quarter" idx="15"/>
          </p:nvPr>
        </p:nvSpPr>
        <p:spPr>
          <a:xfrm>
            <a:off x="6203950" y="549275"/>
            <a:ext cx="5076825" cy="5436235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  <p:pic>
        <p:nvPicPr>
          <p:cNvPr id="9" name="Grafik 3"/>
          <p:cNvPicPr>
            <a:picLocks noChangeAspect="1"/>
            <a:extLst>
              <a:ext uri="smNativeData">
                <pr:smNativeData xmlns:pr="smNativeData" xmlns="smNativeData" val="SMDATA_18_CycbaBMAAAAlAAAAEQAAAC0AAAAAkAAAAEgAAACQAAAAS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AcAAAA4AAAAAAAAAAAAAAAAAAAA////AAAAAAAAAAAAtwoAAAAAAAAAAAAAAAAAAAAAAABkAAAAZAAAAAAAAAAjAAAABAAAAGQAAAAXAAAAFAAAAAAAAAAAAAAA/38AAP9/AAAAAAAACQAAAAQAAAAROVED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U5gX///8BAAAAAAAAAAAAAAAAAAAAAAAAAAAAAAAAAAAAAAAAAAAAAAACf39/ALm5uQPMzMwAwMD/AH9/fwAAAAAAAAAAAAAAAAD///8AAAAAACEAAAAYAAAAFAAAAJMPAABKAwAAjx0AAMYFAAAQAAAAJgAAAAgAAAD//////////zAAAAAUAAAAAAAAAAAA//8AAAEAAAD//wAAAQA="/>
              </a:ext>
            </a:extLst>
          </p:cNvPicPr>
          <p:nvPr/>
        </p:nvPicPr>
        <p:blipFill>
          <a:blip r:embed="rId3"/>
          <a:srcRect l="27430" t="0" r="0" b="0"/>
          <a:stretch>
            <a:fillRect/>
          </a:stretch>
        </p:blipFill>
        <p:spPr>
          <a:xfrm>
            <a:off x="2531745" y="534670"/>
            <a:ext cx="2273300" cy="40386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</p:sldLayout>
</file>

<file path=ppt/slideLayouts/slideLayout8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showMasterSp="0" type="blank" preserve="1">
  <p:cSld name="Section Heading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DwAAGYnAAC5RgAASSgAABAAAAAmAAAACAAAAACAAAAAAAAAMAAAABQAAAAAAAAAAAD//wAAAQAAAP//AAABAA=="/>
              </a:ext>
            </a:extLst>
          </p:cNvSpPr>
          <p:nvPr>
            <p:ph type="dt" sz="half" idx="10"/>
          </p:nvPr>
        </p:nvSpPr>
        <p:spPr/>
        <p:txBody>
          <a:bodyPr/>
          <a:lstStyle>
            <a:lvl1pPr>
              <a:defRPr lang="de-de" cap="none">
                <a:solidFill>
                  <a:schemeClr val="bg1"/>
                </a:solidFill>
              </a:defRPr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fld id="{16D1A6BB-F5FB-8450-B569-0305E8274356}" type="datetime1">
              <a:rPr cap="none" noProof="1"/>
              <a:t>5/5/2025</a:t>
            </a:fld>
            <a:endParaRPr cap="none" noProof="1"/>
          </a:p>
        </p:txBody>
      </p:sp>
      <p:sp>
        <p:nvSpPr>
          <p:cNvPr id="3" name="Fußzeilen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Ovhes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7gkAAGYnAABtOwAASSgAABAAAAAmAAAACAAAAAC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>
            <a:lvl1pPr>
              <a:defRPr lang="de-de" cap="none">
                <a:solidFill>
                  <a:schemeClr val="bg1"/>
                </a:solidFill>
              </a:defRPr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PSI Center for Scientific Computing, Theory and Data</a:t>
            </a:r>
            <a:endParaRPr cap="none" noProof="1"/>
          </a:p>
        </p:txBody>
      </p:sp>
      <p:sp>
        <p:nvSpPr>
          <p:cNvPr id="4" name="Foliennummernplatzhalter 5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Dpsdmw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GYnAACbCAAASSgAABAAAAAmAAAACAAAAAC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>
            <a:lvl1pPr>
              <a:defRPr lang="de-de" cap="none">
                <a:solidFill>
                  <a:schemeClr val="bg1"/>
                </a:solidFill>
              </a:defRPr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fld id="{3A5CD653-1DD7-0920-99E4-EB7598AA6FBE}" type="slidenum">
              <a:rPr cap="none" noProof="1"/>
              <a:t>9</a:t>
            </a:fld>
            <a:endParaRPr cap="none" noProof="1"/>
          </a:p>
        </p:txBody>
      </p:sp>
      <p:sp>
        <p:nvSpPr>
          <p:cNvPr id="5" name="Textplatzhalter 9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HA+PH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PMHAABtOwAACyUAABAAAAAmAAAACAAAAAGAAAAAAAAAMAAAABQAAAAAAAAAAAD//wAAAQAAAP//AAABAA=="/>
              </a:ext>
            </a:extLst>
          </p:cNvSpPr>
          <p:nvPr>
            <p:ph idx="13"/>
          </p:nvPr>
        </p:nvSpPr>
        <p:spPr>
          <a:xfrm>
            <a:off x="695325" y="1292225"/>
            <a:ext cx="8964930" cy="4729480"/>
          </a:xfrm>
        </p:spPr>
        <p:txBody>
          <a:bodyPr/>
          <a:lstStyle>
            <a:lvl1pPr>
              <a:defRPr lang="de-de" sz="4200" cap="none">
                <a:solidFill>
                  <a:schemeClr val="bg1"/>
                </a:solidFill>
              </a:defRPr>
            </a:lvl1pPr>
            <a:lvl2pPr marL="0" indent="0">
              <a:buNone/>
              <a:defRPr lang="de-de" cap="none">
                <a:solidFill>
                  <a:schemeClr val="bg1"/>
                </a:solidFill>
              </a:defRPr>
            </a:lvl2pPr>
            <a:lvl3pPr marL="250825" indent="-250825">
              <a:defRPr lang="de-de" cap="none">
                <a:solidFill>
                  <a:schemeClr val="bg1"/>
                </a:solidFill>
              </a:defRPr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Section Heading</a:t>
            </a:r>
            <a:endParaRPr cap="none" noProof="1"/>
          </a:p>
          <a:p>
            <a:pPr lvl="1">
              <a:defRPr lang="de-de"/>
            </a:pPr>
            <a:r>
              <a:rPr cap="none" noProof="1"/>
              <a:t>Second Level</a:t>
            </a:r>
            <a:endParaRPr cap="none" noProof="1"/>
          </a:p>
          <a:p>
            <a:pPr lvl="2">
              <a:defRPr lang="de-de"/>
            </a:pPr>
            <a:r>
              <a:rPr cap="none" noProof="1"/>
              <a:t>Third Level</a:t>
            </a:r>
            <a:endParaRPr cap="none" noProof="1"/>
          </a:p>
        </p:txBody>
      </p:sp>
      <p:pic>
        <p:nvPicPr>
          <p:cNvPr id="6" name="Grafik 1"/>
          <p:cNvPicPr>
            <a:picLocks noChangeAspect="1"/>
            <a:extLst>
              <a:ext uri="smNativeData">
                <pr:smNativeData xmlns:pr="smNativeData" xmlns="smNativeData" val="SMDATA_18_CycbaBMAAAAlAAAAEQAAAC0AAAAAkAAAAEgAAACQAAAAS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AcAAAA4AAAAAAAAAAAAAAAAAAAA////AAAAAAAAAAAAAAAAAAAAAAAAAAAAAAAAAAAAAABkAAAAZAAAAAAAAAAjAAAABAAAAGQAAAAXAAAAFAAAAAAAAAAAAAAA/38AAP9/AAAAAAAACQAAAAQAAAAIADM1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U5gX///8BAAAAAAAAAAAAAAAAAAAAAAAAAAAAAAAAAAAAAAAAAAAAAAACf39/ALm5uQPMzMwAwMD/AH9/fwAAAAAAAAAAAAAAAAD///8AAAAAACEAAAAYAAAAFAAAAE1BAADhAQAAuUYAABwEAAAQAAAAJgAAAAgAAAD//////////zAAAAAUAAAAAAAAAAAA//8AAAEAAAD//wAAAQA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0615295" y="305435"/>
            <a:ext cx="881380" cy="36258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hf hdr="0" ftr="0"/>
</p:sldLayout>
</file>

<file path=ppt/slideLayouts/slideLayout9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showMasterSp="0" type="blank" preserve="1">
  <p:cSld name="Section Heading Re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DwAAGYnAAC5RgAASSgAABAAAAAmAAAACAAAAACAAAAAAAAAMAAAABQAAAAAAAAAAAD//wAAAQAAAP//AAABAA=="/>
              </a:ext>
            </a:extLst>
          </p:cNvSpPr>
          <p:nvPr>
            <p:ph type="dt" sz="half" idx="10"/>
          </p:nvPr>
        </p:nvSpPr>
        <p:spPr/>
        <p:txBody>
          <a:bodyPr/>
          <a:lstStyle>
            <a:lvl1pPr>
              <a:defRPr lang="de-de" cap="none">
                <a:solidFill>
                  <a:schemeClr val="bg1"/>
                </a:solidFill>
              </a:defRPr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fld id="{53F5D6B0-FEBE-A020-F04D-08759803065D}" type="datetime1">
              <a:rPr cap="none" noProof="1"/>
              <a:t>5/5/2025</a:t>
            </a:fld>
            <a:endParaRPr cap="none" noProof="1"/>
          </a:p>
        </p:txBody>
      </p:sp>
      <p:sp>
        <p:nvSpPr>
          <p:cNvPr id="3" name="Fußzeilen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7gkAAGYnAABtOwAASSgAABAAAAAmAAAACAAAAAC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>
            <a:lvl1pPr>
              <a:defRPr lang="de-de" cap="none">
                <a:solidFill>
                  <a:schemeClr val="bg1"/>
                </a:solidFill>
              </a:defRPr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PSI Center for Scientific Computing, Theory and Data</a:t>
            </a:r>
            <a:endParaRPr cap="none" noProof="1"/>
          </a:p>
        </p:txBody>
      </p:sp>
      <p:sp>
        <p:nvSpPr>
          <p:cNvPr id="4" name="Foliennummernplatzhalter 5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GYnAACbCAAASSgAABAAAAAmAAAACAAAAAC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>
            <a:lvl1pPr>
              <a:defRPr lang="de-de" cap="none">
                <a:solidFill>
                  <a:schemeClr val="bg1"/>
                </a:solidFill>
              </a:defRPr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fld id="{38B3C9FB-B5D5-E63F-9B0B-436A87456D16}" type="slidenum">
              <a:rPr cap="none" noProof="1"/>
              <a:t>10</a:t>
            </a:fld>
            <a:endParaRPr cap="none" noProof="1"/>
          </a:p>
        </p:txBody>
      </p:sp>
      <p:sp>
        <p:nvSpPr>
          <p:cNvPr id="5" name="Textplatzhalter 9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gD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PMHAABtOwAACyUAABAAAAAmAAAACAAAAAGAAAAAAAAAMAAAABQAAAAAAAAAAAD//wAAAQAAAP//AAABAA=="/>
              </a:ext>
            </a:extLst>
          </p:cNvSpPr>
          <p:nvPr>
            <p:ph idx="13"/>
          </p:nvPr>
        </p:nvSpPr>
        <p:spPr>
          <a:xfrm>
            <a:off x="695325" y="1292225"/>
            <a:ext cx="8964930" cy="4729480"/>
          </a:xfrm>
        </p:spPr>
        <p:txBody>
          <a:bodyPr/>
          <a:lstStyle>
            <a:lvl1pPr>
              <a:defRPr lang="de-de" sz="4200" cap="none">
                <a:solidFill>
                  <a:schemeClr val="bg1"/>
                </a:solidFill>
              </a:defRPr>
            </a:lvl1pPr>
            <a:lvl2pPr marL="0" indent="0">
              <a:buNone/>
              <a:defRPr lang="de-de" cap="none">
                <a:solidFill>
                  <a:schemeClr val="bg1"/>
                </a:solidFill>
              </a:defRPr>
            </a:lvl2pPr>
            <a:lvl3pPr marL="250825" indent="-250825">
              <a:defRPr lang="de-de" cap="none">
                <a:solidFill>
                  <a:schemeClr val="bg1"/>
                </a:solidFill>
              </a:defRPr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Section Heading</a:t>
            </a:r>
            <a:endParaRPr cap="none" noProof="1"/>
          </a:p>
          <a:p>
            <a:pPr lvl="1">
              <a:defRPr lang="de-de"/>
            </a:pPr>
            <a:r>
              <a:rPr cap="none" noProof="1"/>
              <a:t>Second Level</a:t>
            </a:r>
            <a:endParaRPr cap="none" noProof="1"/>
          </a:p>
          <a:p>
            <a:pPr lvl="2">
              <a:defRPr lang="de-de"/>
            </a:pPr>
            <a:r>
              <a:rPr cap="none" noProof="1"/>
              <a:t>Third Level</a:t>
            </a:r>
            <a:endParaRPr cap="none" noProof="1"/>
          </a:p>
        </p:txBody>
      </p:sp>
      <p:pic>
        <p:nvPicPr>
          <p:cNvPr id="6" name="Grafik 1"/>
          <p:cNvPicPr>
            <a:picLocks noChangeAspect="1"/>
            <a:extLst>
              <a:ext uri="smNativeData">
                <pr:smNativeData xmlns:pr="smNativeData" xmlns="smNativeData" val="SMDATA_18_CycbaBMAAAAlAAAAEQAAAC0AAAAAkAAAAEgAAACQAAAAS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AcAAAA4AAAAAAAAAAAAAAAAAAAA////AAAAAAAAAAAAAAAAAAAAAAAAAAAAAAAAAAAAAABkAAAAZAAAAAAAAAAjAAAABAAAAGQAAAAXAAAAFAAAAAAAAAAAAAAA/38AAP9/AAAAAAAACQAAAAQAAAB/I1gI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U5gX///8BAAAAAAAAAAAAAAAAAAAAAAAAAAAAAAAAAAAAAAAAAAAAAAACf39/ALm5uQPMzMwAwMD/AH9/fwAAAAAAAAAAAAAAAAD///8AAAAAACEAAAAYAAAAFAAAAE1BAADhAQAAuUYAABwEAAAQAAAAJgAAAAgAAAD//////////zAAAAAUAAAAAAAAAAAA//8AAAEAAAD//wAAAQA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0615295" y="305435"/>
            <a:ext cx="881380" cy="36258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hf hdr="0" ftr="0"/>
</p:sldLayout>
</file>

<file path=ppt/slideLayouts/slideLayout10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blank" preserve="1">
  <p:cSld name="Section Heading 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DwAAGYnAAC5RgAASSgAABAAAAAmAAAACAAAAAAAAAAAAAAAMAAAABQAAAAAAAAAAAD//wAAAQAAAP//AAABAA==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de-de"/>
            </a:pPr>
            <a:fld id="{40B70583-CDAD-E2F3-E30F-3BA64B41156E}" type="datetime1">
              <a:rPr cap="none" noProof="1"/>
              <a:t>5/5/2025</a:t>
            </a:fld>
            <a:endParaRPr cap="none" noProof="1"/>
          </a:p>
        </p:txBody>
      </p:sp>
      <p:sp>
        <p:nvSpPr>
          <p:cNvPr id="3" name="Fußzeilen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FIlmtY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7gkAAGYnAABtOwAASSg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de-de"/>
            </a:pPr>
            <a:r>
              <a:rPr cap="none" noProof="1"/>
              <a:t>PSI Center for Scientific Computing, Theory and Data</a:t>
            </a:r>
            <a:endParaRPr cap="none" noProof="1"/>
          </a:p>
        </p:txBody>
      </p:sp>
      <p:sp>
        <p:nvSpPr>
          <p:cNvPr id="4" name="Foliennummernplatzhalter 5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GYnAACbCAAASSg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de-de"/>
            </a:pPr>
            <a:fld id="{3FD96F52-1CD2-8C99-9C61-EACC212F6ABF}" type="slidenum">
              <a:rPr cap="none" noProof="1"/>
              <a:t>11</a:t>
            </a:fld>
            <a:endParaRPr cap="none" noProof="1"/>
          </a:p>
        </p:txBody>
      </p:sp>
      <p:sp>
        <p:nvSpPr>
          <p:cNvPr id="5" name="Textplatzhalter 9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FZQ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PMHAABtOwAACyUAABAAAAAmAAAACAAAAAGAAAAAAAAAMAAAABQAAAAAAAAAAAD//wAAAQAAAP//AAABAA=="/>
              </a:ext>
            </a:extLst>
          </p:cNvSpPr>
          <p:nvPr>
            <p:ph idx="13"/>
          </p:nvPr>
        </p:nvSpPr>
        <p:spPr>
          <a:xfrm>
            <a:off x="695325" y="1292225"/>
            <a:ext cx="8964930" cy="4729480"/>
          </a:xfrm>
        </p:spPr>
        <p:txBody>
          <a:bodyPr/>
          <a:lstStyle>
            <a:lvl1pPr>
              <a:defRPr lang="de-de" sz="4200" cap="none"/>
            </a:lvl1pPr>
            <a:lvl2pPr marL="0" indent="0">
              <a:buNone/>
              <a:defRPr lang="de-de" cap="none"/>
            </a:lvl2pPr>
            <a:lvl3pPr marL="250825" indent="-250825"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Section Heading</a:t>
            </a:r>
            <a:endParaRPr cap="none" noProof="1"/>
          </a:p>
          <a:p>
            <a:pPr lvl="1">
              <a:defRPr lang="de-de"/>
            </a:pPr>
            <a:r>
              <a:rPr cap="none" noProof="1"/>
              <a:t>Second Level</a:t>
            </a:r>
            <a:endParaRPr cap="none" noProof="1"/>
          </a:p>
          <a:p>
            <a:pPr lvl="2">
              <a:defRPr lang="de-de"/>
            </a:pPr>
            <a:r>
              <a:rPr cap="none" noProof="1"/>
              <a:t>Third Level</a:t>
            </a:r>
            <a:endParaRPr cap="none" noProof="1"/>
          </a:p>
        </p:txBody>
      </p:sp>
    </p:spTree>
  </p:cSld>
  <p:clrMapOvr>
    <a:masterClrMapping/>
  </p:clrMapOvr>
  <p:hf hdr="0" ftr="0"/>
</p:sldLayout>
</file>

<file path=ppt/slideLayouts/slideLayout11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blank" preserve="1">
  <p:cSld name="Section Heading Yellow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DwAAGYnAAC5RgAASSgAABAAAAAmAAAACAAAAAAAAAAAAAAAMAAAABQAAAAAAAAAAAD//wAAAQAAAP//AAABAA==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de-de"/>
            </a:pPr>
            <a:fld id="{787AE4B6-F895-2F12-DBC2-0E47AA8C2D5B}" type="datetime1">
              <a:rPr cap="none" noProof="1"/>
              <a:t>5/5/2025</a:t>
            </a:fld>
            <a:endParaRPr cap="none" noProof="1"/>
          </a:p>
        </p:txBody>
      </p:sp>
      <p:sp>
        <p:nvSpPr>
          <p:cNvPr id="3" name="Fußzeilen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7gkAAGYnAABtOwAASSg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de-de"/>
            </a:pPr>
            <a:r>
              <a:rPr cap="none" noProof="1"/>
              <a:t>PSI Center for Scientific Computing, Theory and Data</a:t>
            </a:r>
            <a:endParaRPr cap="none" noProof="1"/>
          </a:p>
        </p:txBody>
      </p:sp>
      <p:sp>
        <p:nvSpPr>
          <p:cNvPr id="4" name="Foliennummernplatzhalter 5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GYnAACbCAAASSg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de-de"/>
            </a:pPr>
            <a:fld id="{0F7BA3B4-FAE2-2E55-ACC3-0C00ED8D5A59}" type="slidenum">
              <a:rPr cap="none" noProof="1"/>
              <a:t>12</a:t>
            </a:fld>
            <a:endParaRPr cap="none" noProof="1"/>
          </a:p>
        </p:txBody>
      </p:sp>
      <p:sp>
        <p:nvSpPr>
          <p:cNvPr id="5" name="Textplatzhalter 9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PMHAABtOwAACyUAABAAAAAmAAAACAAAAAGAAAAAAAAAMAAAABQAAAAAAAAAAAD//wAAAQAAAP//AAABAA=="/>
              </a:ext>
            </a:extLst>
          </p:cNvSpPr>
          <p:nvPr>
            <p:ph idx="13"/>
          </p:nvPr>
        </p:nvSpPr>
        <p:spPr>
          <a:xfrm>
            <a:off x="695325" y="1292225"/>
            <a:ext cx="8964930" cy="4729480"/>
          </a:xfrm>
        </p:spPr>
        <p:txBody>
          <a:bodyPr/>
          <a:lstStyle>
            <a:lvl1pPr>
              <a:defRPr lang="de-de" sz="4200" cap="none"/>
            </a:lvl1pPr>
            <a:lvl2pPr marL="0" indent="0">
              <a:buNone/>
              <a:defRPr lang="de-de" cap="none"/>
            </a:lvl2pPr>
            <a:lvl3pPr marL="250825" indent="-250825"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Section Heading</a:t>
            </a:r>
            <a:endParaRPr cap="none" noProof="1"/>
          </a:p>
          <a:p>
            <a:pPr lvl="1">
              <a:defRPr lang="de-de"/>
            </a:pPr>
            <a:r>
              <a:rPr cap="none" noProof="1"/>
              <a:t>Second Level</a:t>
            </a:r>
            <a:endParaRPr cap="none" noProof="1"/>
          </a:p>
          <a:p>
            <a:pPr lvl="2">
              <a:defRPr lang="de-de"/>
            </a:pPr>
            <a:r>
              <a:rPr cap="none" noProof="1"/>
              <a:t>Third Level</a:t>
            </a:r>
            <a:endParaRPr cap="none" noProof="1"/>
          </a:p>
        </p:txBody>
      </p:sp>
    </p:spTree>
  </p:cSld>
  <p:clrMapOvr>
    <a:masterClrMapping/>
  </p:clrMapOvr>
  <p:hf hdr="0" ftr="0"/>
</p:sldLayout>
</file>

<file path=ppt/slideLayouts/slideLayout12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blank" preserve="1">
  <p:cSld name="W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2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HgIAABtOwAACyUAABAAAAAmAAAACAAAAAGAAAAAAAAAMAAAABQAAAAAAAAAAAD//wAAAQAAAP//AAABAA=="/>
              </a:ext>
            </a:extLst>
          </p:cNvSpPr>
          <p:nvPr>
            <p:ph idx="1"/>
          </p:nvPr>
        </p:nvSpPr>
        <p:spPr>
          <a:xfrm>
            <a:off x="695325" y="1376680"/>
            <a:ext cx="8964930" cy="4645025"/>
          </a:xfrm>
        </p:spPr>
        <p:txBody>
          <a:bodyPr/>
          <a:lstStyle>
            <a:lvl1pPr defTabSz="984250">
              <a:tabLst>
                <a:tab pos="536575" algn="l"/>
              </a:tabLst>
              <a:defRPr lang="de-de" cap="none"/>
            </a:lvl1pPr>
            <a:lvl2pPr defTabSz="914400">
              <a:tabLst>
                <a:tab pos="536575" algn="l"/>
              </a:tabLst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Content</a:t>
            </a:r>
            <a:endParaRPr cap="none" noProof="1"/>
          </a:p>
          <a:p>
            <a:pPr lvl="1">
              <a:defRPr lang="de-de"/>
            </a:pPr>
            <a:r>
              <a:rPr cap="none" noProof="1"/>
              <a:t>Second Level</a:t>
            </a:r>
            <a:endParaRPr cap="none" noProof="1"/>
          </a:p>
          <a:p>
            <a:pPr lvl="2">
              <a:defRPr lang="de-de"/>
            </a:pPr>
            <a:r>
              <a:rPr cap="none" noProof="1"/>
              <a:t>Third Level</a:t>
            </a:r>
            <a:endParaRPr cap="none" noProof="1"/>
          </a:p>
        </p:txBody>
      </p:sp>
      <p:sp>
        <p:nvSpPr>
          <p:cNvPr id="3" name="Datumsplatzhalter 3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DwAAGYnAAC5RgAASSgAABAAAAAmAAAACAAAAAAAAAAAAAAAMAAAABQAAAAAAAAAAAD//wAAAQAAAP//AAABAA==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de-de"/>
            </a:pPr>
            <a:fld id="{417E83EF-A1AC-2B75-E2C6-5720CD881402}" type="datetime1">
              <a:rPr cap="none" noProof="1"/>
              <a:t>5/7/2025</a:t>
            </a:fld>
            <a:endParaRPr cap="none" noProof="1"/>
          </a:p>
        </p:txBody>
      </p:sp>
      <p:sp>
        <p:nvSpPr>
          <p:cNvPr id="4" name="Fußzeilen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7gkAAGYnAABtOwAASSg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de-de"/>
            </a:pPr>
            <a:r>
              <a:rPr cap="none" noProof="1"/>
              <a:t>PSI Center for Scientific Computing, Theory and Data</a:t>
            </a:r>
            <a:endParaRPr cap="none" noProof="1"/>
          </a:p>
        </p:txBody>
      </p:sp>
      <p:sp>
        <p:nvSpPr>
          <p:cNvPr id="5" name="Foliennummernplatzhalter 5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GYnAACbCAAASSg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de-de"/>
            </a:pPr>
            <a:fld id="{0FFC59CD-83E2-A9AF-AC44-75FA170A5A20}" type="slidenum">
              <a:rPr cap="none" noProof="1"/>
              <a:t>6</a:t>
            </a:fld>
            <a:endParaRPr cap="none" noProof="1"/>
          </a:p>
        </p:txBody>
      </p:sp>
      <p:sp>
        <p:nvSpPr>
          <p:cNvPr id="6" name="Titel 6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LYBAABtOwAAswY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de-de"/>
            </a:pPr>
            <a:r>
              <a:rPr cap="none" noProof="1"/>
              <a:t>Add Title</a:t>
            </a:r>
            <a:endParaRPr cap="none" noProof="1"/>
          </a:p>
        </p:txBody>
      </p:sp>
    </p:spTree>
  </p:cSld>
  <p:clrMapOvr>
    <a:masterClrMapping/>
  </p:clrMapOvr>
  <p:hf hdr="0" ftr="0"/>
</p:sldLayout>
</file>

<file path=ppt/slideLayouts/slideLayout13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obj" preserve="1">
  <p:cSld name="Extra w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LYBAABtOwAAswY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de-de"/>
            </a:pPr>
            <a:r>
              <a:rPr cap="none" noProof="1"/>
              <a:t>Add Title</a:t>
            </a:r>
            <a:endParaRPr cap="none" noProof="1"/>
          </a:p>
        </p:txBody>
      </p:sp>
      <p:sp>
        <p:nvSpPr>
          <p:cNvPr id="3" name="Inhaltsplatzhalter 2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HgIAAC5RgAACyUAABAAAAAmAAAACAAAAAAAAAAAAAAAMAAAABQAAAAAAAAAAAD//wAAAQAAAP//AAABAA=="/>
              </a:ext>
            </a:extLst>
          </p:cNvSpPr>
          <p:nvPr>
            <p:ph idx="1"/>
          </p:nvPr>
        </p:nvSpPr>
        <p:spPr/>
        <p:txBody>
          <a:bodyPr/>
          <a:lstStyle/>
          <a:p>
            <a:pPr>
              <a:defRPr lang="de-de"/>
            </a:pPr>
            <a:r>
              <a:rPr cap="none" noProof="1"/>
              <a:t>Add Content</a:t>
            </a:r>
            <a:endParaRPr cap="none" noProof="1"/>
          </a:p>
          <a:p>
            <a:pPr lvl="1">
              <a:defRPr lang="de-de"/>
            </a:pPr>
            <a:r>
              <a:rPr cap="none" noProof="1"/>
              <a:t>Second Level</a:t>
            </a:r>
            <a:endParaRPr cap="none" noProof="1"/>
          </a:p>
          <a:p>
            <a:pPr lvl="2">
              <a:defRPr lang="de-de"/>
            </a:pPr>
            <a:r>
              <a:rPr cap="none" noProof="1"/>
              <a:t>Third Level</a:t>
            </a:r>
            <a:endParaRPr cap="none" noProof="1"/>
          </a:p>
        </p:txBody>
      </p:sp>
      <p:sp>
        <p:nvSpPr>
          <p:cNvPr id="4" name="Datumsplatzhalter 3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DwAAGYnAAC5RgAASSgAABAAAAAmAAAACAAAAAAAAAAAAAAAMAAAABQAAAAAAAAAAAD//wAAAQAAAP//AAABAA==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de-de"/>
            </a:pPr>
            <a:fld id="{070CADDE-90EA-595B-A4B4-660EE3FA5233}" type="datetime1">
              <a:rPr cap="none" noProof="1"/>
              <a:t>5/5/2025</a:t>
            </a:fld>
            <a:endParaRPr cap="none" noProof="1"/>
          </a:p>
        </p:txBody>
      </p:sp>
      <p:sp>
        <p:nvSpPr>
          <p:cNvPr id="5" name="Fußzeilen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7gkAAGYnAABtOwAASSg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de-de"/>
            </a:pPr>
            <a:r>
              <a:rPr cap="none" noProof="1"/>
              <a:t>PSI Center for Scientific Computing, Theory and Data</a:t>
            </a:r>
            <a:endParaRPr cap="none" noProof="1"/>
          </a:p>
        </p:txBody>
      </p:sp>
      <p:sp>
        <p:nvSpPr>
          <p:cNvPr id="6" name="Foliennummernplatzhalter 5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GYnAACbCAAASSg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de-de"/>
            </a:pPr>
            <a:fld id="{3C8DDB10-5ED1-D82D-9F35-A878957B69FD}" type="slidenum">
              <a:rPr cap="none" noProof="1"/>
              <a:t>4</a:t>
            </a:fld>
            <a:endParaRPr cap="none" noProof="1"/>
          </a:p>
        </p:txBody>
      </p:sp>
    </p:spTree>
  </p:cSld>
  <p:clrMapOvr>
    <a:masterClrMapping/>
  </p:clrMapOvr>
  <p:hf hdr="0" ftr="0"/>
</p:sldLayout>
</file>

<file path=ppt/slideLayouts/slideLayout14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blank" preserve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LYBAABtOwAAswY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de-de"/>
            </a:pPr>
            <a:r>
              <a:rPr cap="none" noProof="1"/>
              <a:t>Add Title</a:t>
            </a:r>
            <a:endParaRPr cap="none" noProof="1"/>
          </a:p>
        </p:txBody>
      </p:sp>
      <p:sp>
        <p:nvSpPr>
          <p:cNvPr id="3" name="Inhaltsplatzhalter 2"/>
          <p:cNvSpPr>
            <a:spLocks noGrp="1" noChangeArrowheads="1"/>
            <a:extLst>
              <a:ext uri="smNativeData">
                <pr:smNativeData xmlns:pr="smNativeData" xmlns="smNativeData" val="SMDATA_16_CycbaBMAAAAlAAAAZAAAAA0AAAAAAAAAABw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HgIAADUJAAACyUAABAAAAAmAAAACAAAABGAAAAAAAAAMAAAABQAAAAAAAAAAAD//wAAAQAAAP//AAABAA=="/>
              </a:ext>
            </a:extLst>
          </p:cNvSpPr>
          <p:nvPr>
            <p:ph idx="1"/>
          </p:nvPr>
        </p:nvSpPr>
        <p:spPr>
          <a:xfrm>
            <a:off x="695325" y="1376680"/>
            <a:ext cx="5291455" cy="4645025"/>
          </a:xfrm>
        </p:spPr>
        <p:txBody>
          <a:bodyPr vert="horz" wrap="square" lIns="0" tIns="17780" rIns="0" bIns="0" numCol="1" spcCol="215900" anchor="t">
            <a:prstTxWarp prst="textNoShape">
              <a:avLst/>
            </a:prstTxWarp>
          </a:bodyPr>
          <a:lstStyle>
            <a:lvl1pPr>
              <a:spcBef>
                <a:spcPts val="400"/>
              </a:spcBef>
              <a:defRPr lang="de-de" sz="1600" cap="none"/>
            </a:lvl1pPr>
            <a:lvl2pPr marL="179705" indent="-179705">
              <a:spcBef>
                <a:spcPts val="400"/>
              </a:spcBef>
              <a:defRPr lang="de-de" sz="1600" cap="none"/>
            </a:lvl2pPr>
            <a:lvl3pPr marL="360680" indent="-180975">
              <a:spcBef>
                <a:spcPts val="400"/>
              </a:spcBef>
              <a:defRPr lang="de-de" sz="1600" cap="none"/>
            </a:lvl3pPr>
            <a:lvl4pPr>
              <a:defRPr lang="de-de" sz="1600" cap="none"/>
            </a:lvl4pPr>
            <a:lvl5pPr>
              <a:defRPr lang="de-de" sz="1600" cap="none"/>
            </a:lvl5pPr>
            <a:lvl6pPr marL="2286000" indent="0">
              <a:buNone/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Content</a:t>
            </a:r>
            <a:endParaRPr cap="none" noProof="1"/>
          </a:p>
          <a:p>
            <a:pPr lvl="1">
              <a:defRPr lang="de-de"/>
            </a:pPr>
            <a:r>
              <a:rPr cap="none" noProof="1"/>
              <a:t>Second Level</a:t>
            </a:r>
            <a:endParaRPr cap="none" noProof="1"/>
          </a:p>
          <a:p>
            <a:pPr lvl="2">
              <a:defRPr lang="de-de"/>
            </a:pPr>
            <a:r>
              <a:rPr cap="none" noProof="1"/>
              <a:t>Third Level</a:t>
            </a:r>
            <a:endParaRPr cap="none" noProof="1"/>
          </a:p>
        </p:txBody>
      </p:sp>
      <p:sp>
        <p:nvSpPr>
          <p:cNvPr id="4" name="Datumsplatzhalter 3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DwAAGYnAAC5RgAASSgAABAAAAAmAAAACAAAAAAAAAAAAAAAMAAAABQAAAAAAAAAAAD//wAAAQAAAP//AAABAA==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de-de"/>
            </a:pPr>
            <a:fld id="{413BEF5D-13AC-6E19-E283-E54CA1CD14B0}" type="datetime1">
              <a:rPr cap="none" noProof="1"/>
              <a:t>5/5/2025</a:t>
            </a:fld>
            <a:endParaRPr cap="none" noProof="1"/>
          </a:p>
        </p:txBody>
      </p:sp>
      <p:sp>
        <p:nvSpPr>
          <p:cNvPr id="5" name="Fußzeilen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7gkAAGYnAABtOwAASSg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de-de"/>
            </a:pPr>
            <a:r>
              <a:rPr cap="none" noProof="1"/>
              <a:t>PSI Center for Scientific Computing, Theory and Data</a:t>
            </a:r>
            <a:endParaRPr cap="none" noProof="1"/>
          </a:p>
        </p:txBody>
      </p:sp>
      <p:sp>
        <p:nvSpPr>
          <p:cNvPr id="6" name="Foliennummernplatzhalter 5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GYnAACbCAAASSg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de-de"/>
            </a:pPr>
            <a:fld id="{07741214-5AEA-21E4-A4CC-ACB15C8252F9}" type="slidenum">
              <a:rPr cap="none" noProof="1"/>
              <a:t>13</a:t>
            </a:fld>
            <a:endParaRPr cap="none" noProof="1"/>
          </a:p>
        </p:txBody>
      </p:sp>
      <p:sp>
        <p:nvSpPr>
          <p:cNvPr id="7" name="SlideText1"/>
          <p:cNvSpPr>
            <a:spLocks noGrp="1" noChangeArrowheads="1"/>
            <a:extLst>
              <a:ext uri="smNativeData">
                <pr:smNativeData xmlns:pr="smNativeData" xmlns="smNativeData" val="SMDATA_16_CycbaBMAAAAlAAAAZAAAAA0AAAAAAAAAABw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CYAAHgIAAC5RgAACyUAABAAAAAmAAAACAAAABGAAAAAAAAAMAAAABQAAAAAAAAAAAD//wAAAQAAAP//AAABAA=="/>
              </a:ext>
            </a:extLst>
          </p:cNvSpPr>
          <p:nvPr>
            <p:ph idx="13"/>
          </p:nvPr>
        </p:nvSpPr>
        <p:spPr>
          <a:xfrm>
            <a:off x="6205220" y="1376680"/>
            <a:ext cx="5291455" cy="4645025"/>
          </a:xfrm>
        </p:spPr>
        <p:txBody>
          <a:bodyPr vert="horz" wrap="square" lIns="0" tIns="17780" rIns="0" bIns="0" numCol="1" spcCol="215900" anchor="t">
            <a:prstTxWarp prst="textNoShape">
              <a:avLst/>
            </a:prstTxWarp>
          </a:bodyPr>
          <a:lstStyle>
            <a:lvl1pPr>
              <a:spcBef>
                <a:spcPts val="400"/>
              </a:spcBef>
              <a:defRPr lang="de-de" sz="1600" cap="none"/>
            </a:lvl1pPr>
            <a:lvl2pPr marL="179705" indent="-179705">
              <a:spcBef>
                <a:spcPts val="400"/>
              </a:spcBef>
              <a:defRPr lang="de-de" sz="1600" cap="none"/>
            </a:lvl2pPr>
            <a:lvl3pPr marL="360680" indent="-180975">
              <a:spcBef>
                <a:spcPts val="400"/>
              </a:spcBef>
              <a:defRPr lang="de-de" sz="1600" cap="none"/>
            </a:lvl3pPr>
            <a:lvl4pPr>
              <a:defRPr lang="de-de" sz="1600" cap="none"/>
            </a:lvl4pPr>
            <a:lvl5pPr>
              <a:defRPr lang="de-de" sz="1600" cap="none"/>
            </a:lvl5pPr>
            <a:lvl6pPr marL="2286000" indent="0">
              <a:buNone/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Content</a:t>
            </a:r>
            <a:endParaRPr cap="none" noProof="1"/>
          </a:p>
          <a:p>
            <a:pPr lvl="1">
              <a:defRPr lang="de-de"/>
            </a:pPr>
            <a:r>
              <a:rPr cap="none" noProof="1"/>
              <a:t>Second Level</a:t>
            </a:r>
            <a:endParaRPr cap="none" noProof="1"/>
          </a:p>
          <a:p>
            <a:pPr lvl="2">
              <a:defRPr lang="de-de"/>
            </a:pPr>
            <a:r>
              <a:rPr cap="none" noProof="1"/>
              <a:t>Third Level</a:t>
            </a:r>
            <a:endParaRPr cap="none" noProof="1"/>
          </a:p>
        </p:txBody>
      </p:sp>
    </p:spTree>
  </p:cSld>
  <p:clrMapOvr>
    <a:masterClrMapping/>
  </p:clrMapOvr>
  <p:hf hdr="0" ftr="0"/>
</p:sldLayout>
</file>

<file path=ppt/slideLayouts/slideLayout15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blank" preserve="1">
  <p:cSld name="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LYBAABtOwAAswY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de-de"/>
            </a:pPr>
            <a:r>
              <a:rPr cap="none" noProof="1"/>
              <a:t>Add Title</a:t>
            </a:r>
            <a:endParaRPr cap="none" noProof="1"/>
          </a:p>
        </p:txBody>
      </p:sp>
      <p:sp>
        <p:nvSpPr>
          <p:cNvPr id="3" name="Inhaltsplatzhalter 2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HgIAADWJAAACyUAABAAAAAmAAAACAAAAAEAAAAAAAAAMAAAABQAAAAAAAAAAAD//wAAAQAAAP//AAABAA=="/>
              </a:ext>
            </a:extLst>
          </p:cNvSpPr>
          <p:nvPr>
            <p:ph idx="1"/>
          </p:nvPr>
        </p:nvSpPr>
        <p:spPr>
          <a:xfrm>
            <a:off x="695325" y="1376680"/>
            <a:ext cx="5292725" cy="4645025"/>
          </a:xfrm>
        </p:spPr>
        <p:txBody>
          <a:bodyPr/>
          <a:lstStyle/>
          <a:p>
            <a:pPr>
              <a:defRPr lang="de-de"/>
            </a:pPr>
            <a:r>
              <a:rPr cap="none" noProof="1"/>
              <a:t>Add Content</a:t>
            </a:r>
            <a:endParaRPr cap="none" noProof="1"/>
          </a:p>
          <a:p>
            <a:pPr lvl="1">
              <a:defRPr lang="de-de"/>
            </a:pPr>
            <a:r>
              <a:rPr cap="none" noProof="1"/>
              <a:t>Second Level</a:t>
            </a:r>
            <a:endParaRPr cap="none" noProof="1"/>
          </a:p>
          <a:p>
            <a:pPr lvl="2">
              <a:defRPr lang="de-de"/>
            </a:pPr>
            <a:r>
              <a:rPr cap="none" noProof="1"/>
              <a:t>Third Level</a:t>
            </a:r>
            <a:endParaRPr cap="none" noProof="1"/>
          </a:p>
        </p:txBody>
      </p:sp>
      <p:sp>
        <p:nvSpPr>
          <p:cNvPr id="4" name="Datumsplatzhalter 3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DwAAGYnAAC5RgAASSgAABAAAAAmAAAACAAAAAAAAAAAAAAAMAAAABQAAAAAAAAAAAD//wAAAQAAAP//AAABAA==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de-de"/>
            </a:pPr>
            <a:fld id="{04E39E73-3DE9-B668-A75B-CB3DD015519E}" type="datetime1">
              <a:rPr cap="none" noProof="1"/>
              <a:t>5/5/2025</a:t>
            </a:fld>
            <a:endParaRPr cap="none" noProof="1"/>
          </a:p>
        </p:txBody>
      </p:sp>
      <p:sp>
        <p:nvSpPr>
          <p:cNvPr id="5" name="Fußzeilen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7gkAAGYnAABtOwAASSg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de-de"/>
            </a:pPr>
            <a:r>
              <a:rPr cap="none" noProof="1"/>
              <a:t>PSI Center for Scientific Computing, Theory and Data</a:t>
            </a:r>
            <a:endParaRPr cap="none" noProof="1"/>
          </a:p>
        </p:txBody>
      </p:sp>
      <p:sp>
        <p:nvSpPr>
          <p:cNvPr id="6" name="Foliennummernplatzhalter 5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GYnAACbCAAASSg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de-de"/>
            </a:pPr>
            <a:fld id="{434E81FD-B3AE-1B77-E0F6-4522CFB81610}" type="slidenum">
              <a:rPr cap="none" noProof="1"/>
              <a:t>17</a:t>
            </a:fld>
            <a:endParaRPr cap="none" noProof="1"/>
          </a:p>
        </p:txBody>
      </p:sp>
      <p:sp>
        <p:nvSpPr>
          <p:cNvPr id="7" name="Bild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KiYAAOsIAAC5RgAACyUAABAAAAAmAAAACAAAAJGAAAB/AAAAMAAAABQAAAAAAAAAAAD//wAAAQAAAP//AAABAA=="/>
              </a:ext>
            </a:extLst>
          </p:cNvSpPr>
          <p:nvPr>
            <p:ph type="pic" sz="quarter" idx="13"/>
          </p:nvPr>
        </p:nvSpPr>
        <p:spPr>
          <a:xfrm>
            <a:off x="6203950" y="1449705"/>
            <a:ext cx="5292725" cy="4572000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</p:spTree>
  </p:cSld>
  <p:clrMapOvr>
    <a:masterClrMapping/>
  </p:clrMapOvr>
  <p:hf hdr="0" ftr="0"/>
</p:sldLayout>
</file>

<file path=ppt/slideLayouts/slideLayout16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blank" preserve="1">
  <p:cSld name="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LYBAABtOwAAswY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de-de"/>
            </a:pPr>
            <a:r>
              <a:rPr cap="none" noProof="1"/>
              <a:t>Add Title</a:t>
            </a:r>
            <a:endParaRPr cap="none" noProof="1"/>
          </a:p>
        </p:txBody>
      </p:sp>
      <p:sp>
        <p:nvSpPr>
          <p:cNvPr id="3" name="Inhaltsplatzhalter 2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iYAAHgIAAC5RgAACyUAABAAAAAmAAAACAAAAAEAAAAAAAAAMAAAABQAAAAAAAAAAAD//wAAAQAAAP//AAABAA=="/>
              </a:ext>
            </a:extLst>
          </p:cNvSpPr>
          <p:nvPr>
            <p:ph idx="1"/>
          </p:nvPr>
        </p:nvSpPr>
        <p:spPr>
          <a:xfrm>
            <a:off x="6203950" y="1376680"/>
            <a:ext cx="5292725" cy="4645025"/>
          </a:xfrm>
        </p:spPr>
        <p:txBody>
          <a:bodyPr/>
          <a:lstStyle/>
          <a:p>
            <a:pPr>
              <a:defRPr lang="de-de"/>
            </a:pPr>
            <a:r>
              <a:rPr cap="none" noProof="1"/>
              <a:t>Add Content</a:t>
            </a:r>
            <a:endParaRPr cap="none" noProof="1"/>
          </a:p>
          <a:p>
            <a:pPr lvl="1">
              <a:defRPr lang="de-de"/>
            </a:pPr>
            <a:r>
              <a:rPr cap="none" noProof="1"/>
              <a:t>Second Level</a:t>
            </a:r>
            <a:endParaRPr cap="none" noProof="1"/>
          </a:p>
          <a:p>
            <a:pPr lvl="2">
              <a:defRPr lang="de-de"/>
            </a:pPr>
            <a:r>
              <a:rPr cap="none" noProof="1"/>
              <a:t>Third Level</a:t>
            </a:r>
            <a:endParaRPr cap="none" noProof="1"/>
          </a:p>
        </p:txBody>
      </p:sp>
      <p:sp>
        <p:nvSpPr>
          <p:cNvPr id="4" name="Datumsplatzhalter 3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DwAAGYnAAC5RgAASSgAABAAAAAmAAAACAAAAAAAAAAAAAAAMAAAABQAAAAAAAAAAAD//wAAAQAAAP//AAABAA==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de-de"/>
            </a:pPr>
            <a:fld id="{43702D6D-23AE-25DB-E0C8-D58E63861680}" type="datetime1">
              <a:rPr cap="none" noProof="1"/>
              <a:t>5/5/2025</a:t>
            </a:fld>
            <a:endParaRPr cap="none" noProof="1"/>
          </a:p>
        </p:txBody>
      </p:sp>
      <p:sp>
        <p:nvSpPr>
          <p:cNvPr id="5" name="Fußzeilen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7gkAAGYnAABtOwAASSg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de-de"/>
            </a:pPr>
            <a:r>
              <a:rPr cap="none" noProof="1"/>
              <a:t>PSI Center for Scientific Computing, Theory and Data</a:t>
            </a:r>
            <a:endParaRPr cap="none" noProof="1"/>
          </a:p>
        </p:txBody>
      </p:sp>
      <p:sp>
        <p:nvSpPr>
          <p:cNvPr id="6" name="Foliennummernplatzhalter 5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GYnAACbCAAASSg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de-de"/>
            </a:pPr>
            <a:fld id="{3C39DC83-CDD1-6C2A-9F81-3B7F92CF696E}" type="slidenum">
              <a:rPr cap="none" noProof="1"/>
              <a:t>18</a:t>
            </a:fld>
            <a:endParaRPr cap="none" noProof="1"/>
          </a:p>
        </p:txBody>
      </p:sp>
      <p:sp>
        <p:nvSpPr>
          <p:cNvPr id="7" name="Bild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RwQAAOsIAADWJAAACyUAABAAAAAmAAAACAAAAJGAAAB/AAAAMAAAABQAAAAAAAAAAAD//wAAAQAAAP//AAABAA=="/>
              </a:ext>
            </a:extLst>
          </p:cNvSpPr>
          <p:nvPr>
            <p:ph type="pic" sz="quarter" idx="13"/>
          </p:nvPr>
        </p:nvSpPr>
        <p:spPr>
          <a:xfrm>
            <a:off x="695325" y="1449705"/>
            <a:ext cx="5292725" cy="4572000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</p:spTree>
  </p:cSld>
  <p:clrMapOvr>
    <a:masterClrMapping/>
  </p:clrMapOvr>
  <p:hf hdr="0" ftr="0"/>
</p:sldLayout>
</file>

<file path=ppt/slideLayouts/slideLayout17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blank" preserve="1">
  <p:cSld name="W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LYBAABtOwAAswY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de-de"/>
            </a:pPr>
            <a:r>
              <a:rPr cap="none" noProof="1"/>
              <a:t>Add Title</a:t>
            </a:r>
            <a:endParaRPr cap="none" noProof="1"/>
          </a:p>
        </p:txBody>
      </p:sp>
      <p:sp>
        <p:nvSpPr>
          <p:cNvPr id="3" name="Bild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RwQAAOsIAABtOwAACyUAABAAAAAmAAAACAAAAJGAAAB/AAAAMAAAABQAAAAAAAAAAAD//wAAAQAAAP//AAABAA=="/>
              </a:ext>
            </a:extLst>
          </p:cNvSpPr>
          <p:nvPr>
            <p:ph type="pic" sz="quarter" idx="13"/>
          </p:nvPr>
        </p:nvSpPr>
        <p:spPr>
          <a:xfrm>
            <a:off x="695325" y="1449705"/>
            <a:ext cx="8964930" cy="4572000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  <p:sp>
        <p:nvSpPr>
          <p:cNvPr id="4" name="Datumsplatzhalter 2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DwAAGYnAAC5RgAASSgAABAAAAAmAAAACAAAAAAAAAAAAAAAMAAAABQAAAAAAAAAAAD//wAAAQAAAP//AAABAA==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de-de"/>
            </a:pPr>
            <a:fld id="{3681D5AF-E1DB-D423-9539-17769B776342}" type="datetime1">
              <a:rPr cap="none" noProof="1"/>
              <a:t>5/5/2025</a:t>
            </a:fld>
            <a:endParaRPr cap="none" noProof="1"/>
          </a:p>
        </p:txBody>
      </p:sp>
      <p:sp>
        <p:nvSpPr>
          <p:cNvPr id="5" name="Fußzeilenplatzhalter 3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7gkAAGYnAABtOwAASSg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de-de"/>
            </a:pPr>
            <a:r>
              <a:rPr cap="none" noProof="1"/>
              <a:t>PSI Center for Scientific Computing, Theory and Data</a:t>
            </a:r>
            <a:endParaRPr cap="none" noProof="1"/>
          </a:p>
        </p:txBody>
      </p:sp>
      <p:sp>
        <p:nvSpPr>
          <p:cNvPr id="6" name="Foliennummernplatzhalter 5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GYnAACbCAAASSg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de-de"/>
            </a:pPr>
            <a:fld id="{4E0339B2-FCA3-56CF-EDBB-0A9A77F51B5F}" type="slidenum">
              <a:rPr cap="none" noProof="1"/>
              <a:t>19</a:t>
            </a:fld>
            <a:endParaRPr cap="none" noProof="1"/>
          </a:p>
        </p:txBody>
      </p:sp>
    </p:spTree>
  </p:cSld>
  <p:clrMapOvr>
    <a:masterClrMapping/>
  </p:clrMapOvr>
  <p:hf hdr="0" ftr="0"/>
</p:sldLayout>
</file>

<file path=ppt/slideLayouts/slideLayout18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blank" preserve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LYBAABtOwAAswY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de-de"/>
            </a:pPr>
            <a:r>
              <a:rPr cap="none" noProof="1"/>
              <a:t>Add Title</a:t>
            </a:r>
            <a:endParaRPr cap="none" noProof="1"/>
          </a:p>
        </p:txBody>
      </p:sp>
      <p:sp>
        <p:nvSpPr>
          <p:cNvPr id="3" name="Datumsplatzhalter 3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DwAAGYnAAC5RgAASSgAABAAAAAmAAAACAAAAAAAAAAAAAAAMAAAABQAAAAAAAAAAAD//wAAAQAAAP//AAABAA==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de-de"/>
            </a:pPr>
            <a:fld id="{27E7D5D8-96CA-B223-845F-60769B117235}" type="datetime1">
              <a:rPr cap="none" noProof="1"/>
              <a:t>5/5/2025</a:t>
            </a:fld>
            <a:endParaRPr cap="none" noProof="1"/>
          </a:p>
        </p:txBody>
      </p:sp>
      <p:sp>
        <p:nvSpPr>
          <p:cNvPr id="4" name="Fußzeilen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7gkAAGYnAABtOwAASSg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de-de"/>
            </a:pPr>
            <a:r>
              <a:rPr cap="none" noProof="1"/>
              <a:t>PSI Center for Scientific Computing, Theory and Data</a:t>
            </a:r>
            <a:endParaRPr cap="none" noProof="1"/>
          </a:p>
        </p:txBody>
      </p:sp>
      <p:sp>
        <p:nvSpPr>
          <p:cNvPr id="5" name="Foliennummernplatzhalter 5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GYnAACbCAAASSg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de-de"/>
            </a:pPr>
            <a:fld id="{21927454-1ACC-C782-822A-ECD73A6474B9}" type="slidenum">
              <a:rPr cap="none" noProof="1"/>
              <a:t>20</a:t>
            </a:fld>
            <a:endParaRPr cap="none" noProof="1"/>
          </a:p>
        </p:txBody>
      </p:sp>
      <p:sp>
        <p:nvSpPr>
          <p:cNvPr id="6" name="Bild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RwQAAOsIAADWJAAACyUAABAAAAAmAAAACAAAAJGAAAB/AAAAMAAAABQAAAAAAAAAAAD//wAAAQAAAP//AAABAA=="/>
              </a:ext>
            </a:extLst>
          </p:cNvSpPr>
          <p:nvPr>
            <p:ph type="pic" sz="quarter" idx="13"/>
          </p:nvPr>
        </p:nvSpPr>
        <p:spPr>
          <a:xfrm>
            <a:off x="695325" y="1449705"/>
            <a:ext cx="5292725" cy="4572000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  <p:sp>
        <p:nvSpPr>
          <p:cNvPr id="7" name="Object1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KiYAAOsIAAC5RgAACyUAABAAAAAmAAAACAAAAJGAAAB/AAAAMAAAABQAAAAAAAAAAAD//wAAAQAAAP//AAABAA=="/>
              </a:ext>
            </a:extLst>
          </p:cNvSpPr>
          <p:nvPr>
            <p:ph type="pic" sz="quarter" idx="14"/>
          </p:nvPr>
        </p:nvSpPr>
        <p:spPr>
          <a:xfrm>
            <a:off x="6203950" y="1449705"/>
            <a:ext cx="5292725" cy="4572000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</p:spTree>
  </p:cSld>
  <p:clrMapOvr>
    <a:masterClrMapping/>
  </p:clrMapOvr>
  <p:hf hdr="0" ftr="0"/>
</p:sldLayout>
</file>

<file path=ppt/slideLayouts/slideLayout19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blank" preserve="1">
  <p:cSld name="Content and w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LYBAABtOwAAswY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de-de"/>
            </a:pPr>
            <a:r>
              <a:rPr cap="none" noProof="1"/>
              <a:t>Add Title</a:t>
            </a:r>
            <a:endParaRPr cap="none" noProof="1"/>
          </a:p>
        </p:txBody>
      </p:sp>
      <p:sp>
        <p:nvSpPr>
          <p:cNvPr id="3" name="Datumsplatzhalter 3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DwAAGYnAAC5RgAASSgAABAAAAAmAAAACAAAAAAAAAAAAAAAMAAAABQAAAAAAAAAAAD//wAAAQAAAP//AAABAA==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de-de"/>
            </a:pPr>
            <a:fld id="{2AFF53EE-A0C7-AAA5-8947-56F01D097F03}" type="datetime1">
              <a:rPr cap="none" noProof="1"/>
              <a:t>5/5/2025</a:t>
            </a:fld>
            <a:endParaRPr cap="none" noProof="1"/>
          </a:p>
        </p:txBody>
      </p:sp>
      <p:sp>
        <p:nvSpPr>
          <p:cNvPr id="4" name="Fußzeilen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7gkAAGYnAABtOwAASSg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de-de"/>
            </a:pPr>
            <a:r>
              <a:rPr cap="none" noProof="1"/>
              <a:t>PSI Center for Scientific Computing, Theory and Data</a:t>
            </a:r>
            <a:endParaRPr cap="none" noProof="1"/>
          </a:p>
        </p:txBody>
      </p:sp>
      <p:sp>
        <p:nvSpPr>
          <p:cNvPr id="5" name="Foliennummernplatzhalter 5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GYnAACbCAAASSg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de-de"/>
            </a:pPr>
            <a:fld id="{68E4CA2C-6285-B13C-CB5C-946984123DC1}" type="slidenum">
              <a:rPr cap="none" noProof="1"/>
              <a:t>21</a:t>
            </a:fld>
            <a:endParaRPr cap="none" noProof="1"/>
          </a:p>
        </p:txBody>
      </p:sp>
      <p:sp>
        <p:nvSpPr>
          <p:cNvPr id="6" name="Bild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3hoAAOsIAAC5RgAACyUAABAAAAAmAAAACAAAAJGAAAB/AAAAMAAAABQAAAAAAAAAAAD//wAAAQAAAP//AAABAA=="/>
              </a:ext>
            </a:extLst>
          </p:cNvSpPr>
          <p:nvPr>
            <p:ph type="pic" sz="quarter" idx="13"/>
          </p:nvPr>
        </p:nvSpPr>
        <p:spPr>
          <a:xfrm>
            <a:off x="4367530" y="1449705"/>
            <a:ext cx="7129145" cy="4572000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  <p:sp>
        <p:nvSpPr>
          <p:cNvPr id="7" name="Inhaltsplatzhalter 2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HgIAACKGQAACyUAABAAAAAmAAAACAAAAAEAAAAAAAAAMAAAABQAAAAAAAAAAAD//wAAAQAAAP//AAABAA=="/>
              </a:ext>
            </a:extLst>
          </p:cNvSpPr>
          <p:nvPr>
            <p:ph idx="1"/>
          </p:nvPr>
        </p:nvSpPr>
        <p:spPr>
          <a:xfrm>
            <a:off x="695325" y="1376680"/>
            <a:ext cx="3456305" cy="4645025"/>
          </a:xfrm>
        </p:spPr>
        <p:txBody>
          <a:bodyPr/>
          <a:lstStyle/>
          <a:p>
            <a:pPr>
              <a:defRPr lang="de-de"/>
            </a:pPr>
            <a:r>
              <a:rPr cap="none" noProof="1"/>
              <a:t>Add Content</a:t>
            </a:r>
            <a:endParaRPr cap="none" noProof="1"/>
          </a:p>
          <a:p>
            <a:pPr lvl="1">
              <a:defRPr lang="de-de"/>
            </a:pPr>
            <a:r>
              <a:rPr cap="none" noProof="1"/>
              <a:t>Second Level</a:t>
            </a:r>
            <a:endParaRPr cap="none" noProof="1"/>
          </a:p>
          <a:p>
            <a:pPr lvl="2">
              <a:defRPr lang="de-de"/>
            </a:pPr>
            <a:r>
              <a:rPr cap="none" noProof="1"/>
              <a:t>Third Level</a:t>
            </a:r>
            <a:endParaRPr cap="none" noProof="1"/>
          </a:p>
        </p:txBody>
      </p:sp>
    </p:spTree>
  </p:cSld>
  <p:clrMapOvr>
    <a:masterClrMapping/>
  </p:clrMapOvr>
  <p:hf hdr="0" ftr="0"/>
</p:sldLayout>
</file>

<file path=ppt/slideLayouts/slideLayout20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blank" preserve="1">
  <p:cSld name="Content and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LYBAABtOwAAswY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de-de"/>
            </a:pPr>
            <a:r>
              <a:rPr cap="none" noProof="1"/>
              <a:t>Add Title</a:t>
            </a:r>
            <a:endParaRPr cap="none" noProof="1"/>
          </a:p>
        </p:txBody>
      </p:sp>
      <p:sp>
        <p:nvSpPr>
          <p:cNvPr id="3" name="Datumsplatzhalter 3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DwAAGYnAAC5RgAASSgAABAAAAAmAAAACAAAAAAAAAAAAAAAMAAAABQAAAAAAAAAAAD//wAAAQAAAP//AAABAA==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de-de"/>
            </a:pPr>
            <a:fld id="{49548219-57A4-0174-EAEC-A121CCA21CF4}" type="datetime1">
              <a:rPr cap="none" noProof="1"/>
              <a:t>5/5/2025</a:t>
            </a:fld>
            <a:endParaRPr cap="none" noProof="1"/>
          </a:p>
        </p:txBody>
      </p:sp>
      <p:sp>
        <p:nvSpPr>
          <p:cNvPr id="4" name="Fußzeilen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7gkAAGYnAABtOwAASSg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de-de"/>
            </a:pPr>
            <a:r>
              <a:rPr cap="none" noProof="1"/>
              <a:t>PSI Center for Scientific Computing, Theory and Data</a:t>
            </a:r>
            <a:endParaRPr cap="none" noProof="1"/>
          </a:p>
        </p:txBody>
      </p:sp>
      <p:sp>
        <p:nvSpPr>
          <p:cNvPr id="5" name="Foliennummernplatzhalter 5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GYnAACbCAAASSg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de-de"/>
            </a:pPr>
            <a:fld id="{0210C10C-42EF-4537-A1A8-B4628FE657E1}" type="slidenum">
              <a:rPr cap="none" noProof="1"/>
              <a:t>22</a:t>
            </a:fld>
            <a:endParaRPr cap="none" noProof="1"/>
          </a:p>
        </p:txBody>
      </p:sp>
      <p:sp>
        <p:nvSpPr>
          <p:cNvPr id="6" name="Bild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3hoAAOsIAAAjMAAACyUAABAAAAAmAAAACAAAAJGAAAB/AAAAMAAAABQAAAAAAAAAAAD//wAAAQAAAP//AAABAA=="/>
              </a:ext>
            </a:extLst>
          </p:cNvSpPr>
          <p:nvPr>
            <p:ph type="pic" sz="quarter" idx="13"/>
          </p:nvPr>
        </p:nvSpPr>
        <p:spPr>
          <a:xfrm>
            <a:off x="4367530" y="1449705"/>
            <a:ext cx="3457575" cy="4572000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  <p:sp>
        <p:nvSpPr>
          <p:cNvPr id="7" name="Object1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dzEAAOsIAAC5RgAACyUAABAAAAAmAAAACAAAAJGAAAB/AAAAMAAAABQAAAAAAAAAAAD//wAAAQAAAP//AAABAA=="/>
              </a:ext>
            </a:extLst>
          </p:cNvSpPr>
          <p:nvPr>
            <p:ph type="pic" sz="quarter" idx="14"/>
          </p:nvPr>
        </p:nvSpPr>
        <p:spPr>
          <a:xfrm>
            <a:off x="8041005" y="1449705"/>
            <a:ext cx="3455670" cy="4572000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  <p:sp>
        <p:nvSpPr>
          <p:cNvPr id="8" name="Inhaltsplatzhalter 2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HgIAACKGQAACyUAABAAAAAmAAAACAAAAAEAAAAAAAAAMAAAABQAAAAAAAAAAAD//wAAAQAAAP//AAABAA=="/>
              </a:ext>
            </a:extLst>
          </p:cNvSpPr>
          <p:nvPr>
            <p:ph idx="1"/>
          </p:nvPr>
        </p:nvSpPr>
        <p:spPr>
          <a:xfrm>
            <a:off x="695325" y="1376680"/>
            <a:ext cx="3456305" cy="4645025"/>
          </a:xfrm>
        </p:spPr>
        <p:txBody>
          <a:bodyPr/>
          <a:lstStyle/>
          <a:p>
            <a:pPr>
              <a:defRPr lang="de-de"/>
            </a:pPr>
            <a:r>
              <a:rPr cap="none" noProof="1"/>
              <a:t>Add Content</a:t>
            </a:r>
            <a:endParaRPr cap="none" noProof="1"/>
          </a:p>
          <a:p>
            <a:pPr lvl="1">
              <a:defRPr lang="de-de"/>
            </a:pPr>
            <a:r>
              <a:rPr cap="none" noProof="1"/>
              <a:t>Second Level</a:t>
            </a:r>
            <a:endParaRPr cap="none" noProof="1"/>
          </a:p>
          <a:p>
            <a:pPr lvl="2">
              <a:defRPr lang="de-de"/>
            </a:pPr>
            <a:r>
              <a:rPr cap="none" noProof="1"/>
              <a:t>Third Level</a:t>
            </a:r>
            <a:endParaRPr cap="none" noProof="1"/>
          </a:p>
        </p:txBody>
      </p:sp>
    </p:spTree>
  </p:cSld>
  <p:clrMapOvr>
    <a:masterClrMapping/>
  </p:clrMapOvr>
  <p:hf hdr="0" ftr="0"/>
</p:sldLayout>
</file>

<file path=ppt/slideLayouts/slideLayout21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blank" preserve="1">
  <p:cSld name="Content and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LYBAABtOwAAswY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de-de"/>
            </a:pPr>
            <a:r>
              <a:rPr cap="none" noProof="1"/>
              <a:t>Add Title</a:t>
            </a:r>
            <a:endParaRPr cap="none" noProof="1"/>
          </a:p>
        </p:txBody>
      </p:sp>
      <p:sp>
        <p:nvSpPr>
          <p:cNvPr id="3" name="Datumsplatzhalter 3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DwAAGYnAAC5RgAASSgAABAAAAAmAAAACAAAAAAAAAAAAAAAMAAAABQAAAAAAAAAAAD//wAAAQAAAP//AAABAA==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de-de"/>
            </a:pPr>
            <a:fld id="{5F9DDEE5-ABB2-C828-FC25-5D7D906B0A08}" type="datetime1">
              <a:rPr cap="none" noProof="1"/>
              <a:t>5/5/2025</a:t>
            </a:fld>
            <a:endParaRPr cap="none" noProof="1"/>
          </a:p>
        </p:txBody>
      </p:sp>
      <p:sp>
        <p:nvSpPr>
          <p:cNvPr id="4" name="Fußzeilen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7gkAAGYnAABtOwAASSg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de-de"/>
            </a:pPr>
            <a:r>
              <a:rPr cap="none" noProof="1"/>
              <a:t>PSI Center for Scientific Computing, Theory and Data</a:t>
            </a:r>
            <a:endParaRPr cap="none" noProof="1"/>
          </a:p>
        </p:txBody>
      </p:sp>
      <p:sp>
        <p:nvSpPr>
          <p:cNvPr id="5" name="Foliennummernplatzhalter 5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GYnAACbCAAASSg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de-de"/>
            </a:pPr>
            <a:fld id="{7B0A2081-CF96-5FD6-D8B2-39836EFC2E6C}" type="slidenum">
              <a:rPr cap="none" noProof="1"/>
              <a:t>23</a:t>
            </a:fld>
            <a:endParaRPr cap="none" noProof="1"/>
          </a:p>
        </p:txBody>
      </p:sp>
      <p:sp>
        <p:nvSpPr>
          <p:cNvPr id="6" name="Object1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3hoAAOsIAAAjMAAAUBYAABAAAAAmAAAACAAAAJGAAAB/AAAAMAAAABQAAAAAAAAAAAD//wAAAQAAAP//AAABAA=="/>
              </a:ext>
            </a:extLst>
          </p:cNvSpPr>
          <p:nvPr>
            <p:ph type="pic" sz="quarter" idx="13"/>
          </p:nvPr>
        </p:nvSpPr>
        <p:spPr>
          <a:xfrm>
            <a:off x="4367530" y="1449705"/>
            <a:ext cx="3457575" cy="2177415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  <p:sp>
        <p:nvSpPr>
          <p:cNvPr id="7" name="Bild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dzEAAOsIAAC5RgAACyUAABAAAAAmAAAACAAAAJGAAAB/AAAAMAAAABQAAAAAAAAAAAD//wAAAQAAAP//AAABAA=="/>
              </a:ext>
            </a:extLst>
          </p:cNvSpPr>
          <p:nvPr>
            <p:ph type="pic" sz="quarter" idx="14"/>
          </p:nvPr>
        </p:nvSpPr>
        <p:spPr>
          <a:xfrm>
            <a:off x="8041005" y="1449705"/>
            <a:ext cx="3455670" cy="4572000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  <p:sp>
        <p:nvSpPr>
          <p:cNvPr id="8" name="Object2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3hoAAKUXAAAjMAAACyUAABAAAAAmAAAACAAAAJGAAAB/AAAAMAAAABQAAAAAAAAAAAD//wAAAQAAAP//AAABAA=="/>
              </a:ext>
            </a:extLst>
          </p:cNvSpPr>
          <p:nvPr>
            <p:ph type="pic" sz="quarter" idx="15"/>
          </p:nvPr>
        </p:nvSpPr>
        <p:spPr>
          <a:xfrm>
            <a:off x="4367530" y="3843655"/>
            <a:ext cx="3457575" cy="2178050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  <p:sp>
        <p:nvSpPr>
          <p:cNvPr id="9" name="Inhaltsplatzhalter 2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HgIAACKGQAACyUAABAAAAAmAAAACAAAAAEAAAAAAAAAMAAAABQAAAAAAAAAAAD//wAAAQAAAP//AAABAA=="/>
              </a:ext>
            </a:extLst>
          </p:cNvSpPr>
          <p:nvPr>
            <p:ph idx="1"/>
          </p:nvPr>
        </p:nvSpPr>
        <p:spPr>
          <a:xfrm>
            <a:off x="695325" y="1376680"/>
            <a:ext cx="3456305" cy="4645025"/>
          </a:xfrm>
        </p:spPr>
        <p:txBody>
          <a:bodyPr/>
          <a:lstStyle/>
          <a:p>
            <a:pPr>
              <a:defRPr lang="de-de"/>
            </a:pPr>
            <a:r>
              <a:rPr cap="none" noProof="1"/>
              <a:t>Add Content</a:t>
            </a:r>
            <a:endParaRPr cap="none" noProof="1"/>
          </a:p>
          <a:p>
            <a:pPr lvl="1">
              <a:defRPr lang="de-de"/>
            </a:pPr>
            <a:r>
              <a:rPr cap="none" noProof="1"/>
              <a:t>Second Level</a:t>
            </a:r>
            <a:endParaRPr cap="none" noProof="1"/>
          </a:p>
          <a:p>
            <a:pPr lvl="2">
              <a:defRPr lang="de-de"/>
            </a:pPr>
            <a:r>
              <a:rPr cap="none" noProof="1"/>
              <a:t>Third Level</a:t>
            </a:r>
            <a:endParaRPr cap="none" noProof="1"/>
          </a:p>
        </p:txBody>
      </p:sp>
    </p:spTree>
  </p:cSld>
  <p:clrMapOvr>
    <a:masterClrMapping/>
  </p:clrMapOvr>
  <p:hf hdr="0" ftr="0"/>
</p:sldLayout>
</file>

<file path=ppt/slideLayouts/slideLayout22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blank" preserve="1">
  <p:cSld name="Content and fou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LYBAABtOwAAswY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de-de"/>
            </a:pPr>
            <a:r>
              <a:rPr cap="none" noProof="1"/>
              <a:t>Add Title</a:t>
            </a:r>
            <a:endParaRPr cap="none" noProof="1"/>
          </a:p>
        </p:txBody>
      </p:sp>
      <p:sp>
        <p:nvSpPr>
          <p:cNvPr id="3" name="Datumsplatzhalter 3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DwAAGYnAAC5RgAASSgAABAAAAAmAAAACAAAAAAAAAAAAAAAMAAAABQAAAAAAAAAAAD//wAAAQAAAP//AAABAA==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de-de"/>
            </a:pPr>
            <a:fld id="{50C92104-4ABD-9CD7-F371-BC826F3F05E9}" type="datetime1">
              <a:rPr cap="none" noProof="1"/>
              <a:t>5/5/2025</a:t>
            </a:fld>
            <a:endParaRPr cap="none" noProof="1"/>
          </a:p>
        </p:txBody>
      </p:sp>
      <p:sp>
        <p:nvSpPr>
          <p:cNvPr id="4" name="Fußzeilen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7gkAAGYnAABtOwAASSg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de-de"/>
            </a:pPr>
            <a:r>
              <a:rPr cap="none" noProof="1"/>
              <a:t>PSI Center for Scientific Computing, Theory and Data</a:t>
            </a:r>
            <a:endParaRPr cap="none" noProof="1"/>
          </a:p>
        </p:txBody>
      </p:sp>
      <p:sp>
        <p:nvSpPr>
          <p:cNvPr id="5" name="Foliennummernplatzhalter 5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GYnAACbCAAASSg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de-de"/>
            </a:pPr>
            <a:fld id="{170689D3-9DFA-537F-B4BE-6B2AC7F0423E}" type="slidenum">
              <a:rPr cap="none" noProof="1"/>
              <a:t>24</a:t>
            </a:fld>
            <a:endParaRPr cap="none" noProof="1"/>
          </a:p>
        </p:txBody>
      </p:sp>
      <p:sp>
        <p:nvSpPr>
          <p:cNvPr id="6" name="Object1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3hoAAOsIAAAjMAAAUBYAABAAAAAmAAAACAAAAJGAAAB/AAAAMAAAABQAAAAAAAAAAAD//wAAAQAAAP//AAABAA=="/>
              </a:ext>
            </a:extLst>
          </p:cNvSpPr>
          <p:nvPr>
            <p:ph type="pic" sz="quarter" idx="13"/>
          </p:nvPr>
        </p:nvSpPr>
        <p:spPr>
          <a:xfrm>
            <a:off x="4367530" y="1449705"/>
            <a:ext cx="3457575" cy="2177415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  <p:sp>
        <p:nvSpPr>
          <p:cNvPr id="7" name="Object3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dzEAAOsIAAC5RgAAUBYAABAAAAAmAAAACAAAAJGAAAB/AAAAMAAAABQAAAAAAAAAAAD//wAAAQAAAP//AAABAA=="/>
              </a:ext>
            </a:extLst>
          </p:cNvSpPr>
          <p:nvPr>
            <p:ph type="pic" sz="quarter" idx="14"/>
          </p:nvPr>
        </p:nvSpPr>
        <p:spPr>
          <a:xfrm>
            <a:off x="8041005" y="1449705"/>
            <a:ext cx="3455670" cy="2177415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  <p:sp>
        <p:nvSpPr>
          <p:cNvPr id="8" name="Bild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3hoAAKUXAAAjMAAACyUAABAAAAAmAAAACAAAAJGAAAB/AAAAMAAAABQAAAAAAAAAAAD//wAAAQAAAP//AAABAA=="/>
              </a:ext>
            </a:extLst>
          </p:cNvSpPr>
          <p:nvPr>
            <p:ph type="pic" sz="quarter" idx="15"/>
          </p:nvPr>
        </p:nvSpPr>
        <p:spPr>
          <a:xfrm>
            <a:off x="4367530" y="3843655"/>
            <a:ext cx="3457575" cy="2178050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  <p:sp>
        <p:nvSpPr>
          <p:cNvPr id="9" name="Object2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dzEAAKUXAAC5RgAACyUAABAAAAAmAAAACAAAAJGAAAB/AAAAMAAAABQAAAAAAAAAAAD//wAAAQAAAP//AAABAA=="/>
              </a:ext>
            </a:extLst>
          </p:cNvSpPr>
          <p:nvPr>
            <p:ph type="pic" sz="quarter" idx="16"/>
          </p:nvPr>
        </p:nvSpPr>
        <p:spPr>
          <a:xfrm>
            <a:off x="8041005" y="3843655"/>
            <a:ext cx="3455670" cy="2178050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  <p:sp>
        <p:nvSpPr>
          <p:cNvPr id="10" name="Inhaltsplatzhalter 2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HgIAACKGQAACyUAABAAAAAmAAAACAAAAAEAAAAAAAAAMAAAABQAAAAAAAAAAAD//wAAAQAAAP//AAABAA=="/>
              </a:ext>
            </a:extLst>
          </p:cNvSpPr>
          <p:nvPr>
            <p:ph idx="1"/>
          </p:nvPr>
        </p:nvSpPr>
        <p:spPr>
          <a:xfrm>
            <a:off x="695325" y="1376680"/>
            <a:ext cx="3456305" cy="4645025"/>
          </a:xfrm>
        </p:spPr>
        <p:txBody>
          <a:bodyPr/>
          <a:lstStyle/>
          <a:p>
            <a:pPr>
              <a:defRPr lang="de-de"/>
            </a:pPr>
            <a:r>
              <a:rPr cap="none" noProof="1"/>
              <a:t>Add Content</a:t>
            </a:r>
            <a:endParaRPr cap="none" noProof="1"/>
          </a:p>
          <a:p>
            <a:pPr lvl="1">
              <a:defRPr lang="de-de"/>
            </a:pPr>
            <a:r>
              <a:rPr cap="none" noProof="1"/>
              <a:t>Second Level</a:t>
            </a:r>
            <a:endParaRPr cap="none" noProof="1"/>
          </a:p>
          <a:p>
            <a:pPr lvl="2">
              <a:defRPr lang="de-de"/>
            </a:pPr>
            <a:r>
              <a:rPr cap="none" noProof="1"/>
              <a:t>Third Level</a:t>
            </a:r>
            <a:endParaRPr cap="none" noProof="1"/>
          </a:p>
        </p:txBody>
      </p:sp>
    </p:spTree>
  </p:cSld>
  <p:clrMapOvr>
    <a:masterClrMapping/>
  </p:clrMapOvr>
  <p:hf hdr="0" ftr="0"/>
</p:sldLayout>
</file>

<file path=ppt/slideLayouts/slideLayout23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blank" preserve="1">
  <p:cSld name="Content and t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LYBAABtOwAAswY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de-de"/>
            </a:pPr>
            <a:r>
              <a:rPr cap="none" noProof="1"/>
              <a:t>Add Title</a:t>
            </a:r>
            <a:endParaRPr cap="none" noProof="1"/>
          </a:p>
        </p:txBody>
      </p:sp>
      <p:sp>
        <p:nvSpPr>
          <p:cNvPr id="3" name="Datumsplatzhalter 3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DwAAGYnAAC5RgAASSgAABAAAAAmAAAACAAAAAAAAAAAAAAAMAAAABQAAAAAAAAAAAD//wAAAQAAAP//AAABAA==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de-de"/>
            </a:pPr>
            <a:fld id="{1A6BD3E7-A9F7-3E25-B9D3-5F709D9D4F0A}" type="datetime1">
              <a:rPr cap="none" noProof="1"/>
              <a:t>5/5/2025</a:t>
            </a:fld>
            <a:endParaRPr cap="none" noProof="1"/>
          </a:p>
        </p:txBody>
      </p:sp>
      <p:sp>
        <p:nvSpPr>
          <p:cNvPr id="4" name="Fußzeilen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7gkAAGYnAABtOwAASSg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de-de"/>
            </a:pPr>
            <a:r>
              <a:rPr cap="none" noProof="1"/>
              <a:t>PSI Center for Scientific Computing, Theory and Data</a:t>
            </a:r>
            <a:endParaRPr cap="none" noProof="1"/>
          </a:p>
        </p:txBody>
      </p:sp>
      <p:sp>
        <p:nvSpPr>
          <p:cNvPr id="5" name="Foliennummernplatzhalter 5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GYnAACbCAAASSg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de-de"/>
            </a:pPr>
            <a:fld id="{0D41EE46-08E0-1418-AEF9-FE4DA0B758AB}" type="slidenum">
              <a:rPr cap="none" noProof="1"/>
              <a:t>25</a:t>
            </a:fld>
            <a:endParaRPr cap="none" noProof="1"/>
          </a:p>
        </p:txBody>
      </p:sp>
      <p:sp>
        <p:nvSpPr>
          <p:cNvPr id="6" name="Inhaltsplatzhalter 2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HgIAAAjMAAACyUAABAAAAAmAAAACAAAAAEAAAAAAAAAMAAAABQAAAAAAAAAAAD//wAAAQAAAP//AAABAA=="/>
              </a:ext>
            </a:extLst>
          </p:cNvSpPr>
          <p:nvPr>
            <p:ph idx="1"/>
          </p:nvPr>
        </p:nvSpPr>
        <p:spPr>
          <a:xfrm>
            <a:off x="695325" y="1376680"/>
            <a:ext cx="7129780" cy="4645025"/>
          </a:xfrm>
        </p:spPr>
        <p:txBody>
          <a:bodyPr/>
          <a:lstStyle/>
          <a:p>
            <a:pPr>
              <a:defRPr lang="de-de"/>
            </a:pPr>
            <a:r>
              <a:rPr cap="none" noProof="1"/>
              <a:t>Add Content</a:t>
            </a:r>
            <a:endParaRPr cap="none" noProof="1"/>
          </a:p>
          <a:p>
            <a:pPr lvl="1">
              <a:defRPr lang="de-de"/>
            </a:pPr>
            <a:r>
              <a:rPr cap="none" noProof="1"/>
              <a:t>Second Level</a:t>
            </a:r>
            <a:endParaRPr cap="none" noProof="1"/>
          </a:p>
          <a:p>
            <a:pPr lvl="2">
              <a:defRPr lang="de-de"/>
            </a:pPr>
            <a:r>
              <a:rPr cap="none" noProof="1"/>
              <a:t>Third Level</a:t>
            </a:r>
            <a:endParaRPr cap="none" noProof="1"/>
          </a:p>
        </p:txBody>
      </p:sp>
      <p:sp>
        <p:nvSpPr>
          <p:cNvPr id="7" name="Bild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dzEAAOsIAAC5RgAACyUAABAAAAAmAAAACAAAAJGAAAB/AAAAMAAAABQAAAAAAAAAAAD//wAAAQAAAP//AAABAA=="/>
              </a:ext>
            </a:extLst>
          </p:cNvSpPr>
          <p:nvPr>
            <p:ph type="pic" sz="quarter" idx="14"/>
          </p:nvPr>
        </p:nvSpPr>
        <p:spPr>
          <a:xfrm>
            <a:off x="8041005" y="1449705"/>
            <a:ext cx="3455670" cy="4572000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</p:spTree>
  </p:cSld>
  <p:clrMapOvr>
    <a:masterClrMapping/>
  </p:clrMapOvr>
  <p:hf hdr="0" ftr="0"/>
</p:sldLayout>
</file>

<file path=ppt/slideLayouts/slideLayout24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blank" preserve="1">
  <p:cSld name="Content and two wid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LYBAABtOwAAswY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de-de"/>
            </a:pPr>
            <a:r>
              <a:rPr cap="none" noProof="1"/>
              <a:t>Add Title</a:t>
            </a:r>
            <a:endParaRPr cap="none" noProof="1"/>
          </a:p>
        </p:txBody>
      </p:sp>
      <p:sp>
        <p:nvSpPr>
          <p:cNvPr id="3" name="Datumsplatzhalter 3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DwAAGYnAAC5RgAASSgAABAAAAAmAAAACAAAAAAAAAAAAAAAMAAAABQAAAAAAAAAAAD//wAAAQAAAP//AAABAA==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de-de"/>
            </a:pPr>
            <a:fld id="{5A7AF025-6BB7-2F06-F9C2-9D53BE8C0FC8}" type="datetime1">
              <a:rPr cap="none" noProof="1"/>
              <a:t>5/5/2025</a:t>
            </a:fld>
            <a:endParaRPr cap="none" noProof="1"/>
          </a:p>
        </p:txBody>
      </p:sp>
      <p:sp>
        <p:nvSpPr>
          <p:cNvPr id="4" name="Fußzeilen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7gkAAGYnAABtOwAASSg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de-de"/>
            </a:pPr>
            <a:r>
              <a:rPr cap="none" noProof="1"/>
              <a:t>PSI Center for Scientific Computing, Theory and Data</a:t>
            </a:r>
            <a:endParaRPr cap="none" noProof="1"/>
          </a:p>
        </p:txBody>
      </p:sp>
      <p:sp>
        <p:nvSpPr>
          <p:cNvPr id="5" name="Foliennummernplatzhalter 5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GYnAACbCAAASSg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de-de"/>
            </a:pPr>
            <a:fld id="{7A136758-1697-4691-D9AB-E0C429E52FB5}" type="slidenum">
              <a:rPr cap="none" noProof="1"/>
              <a:t>26</a:t>
            </a:fld>
            <a:endParaRPr cap="none" noProof="1"/>
          </a:p>
        </p:txBody>
      </p:sp>
      <p:sp>
        <p:nvSpPr>
          <p:cNvPr id="6" name="Bild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dzEAAOsIAAC5RgAAUBYAABAAAAAmAAAACAAAAJGAAAB/AAAAMAAAABQAAAAAAAAAAAD//wAAAQAAAP//AAABAA=="/>
              </a:ext>
            </a:extLst>
          </p:cNvSpPr>
          <p:nvPr>
            <p:ph type="pic" sz="quarter" idx="14"/>
          </p:nvPr>
        </p:nvSpPr>
        <p:spPr>
          <a:xfrm>
            <a:off x="8041005" y="1449705"/>
            <a:ext cx="3455670" cy="2177415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  <p:sp>
        <p:nvSpPr>
          <p:cNvPr id="7" name="Object1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dzEAAKUXAAC5RgAACyUAABAAAAAmAAAACAAAAJGAAAB/AAAAMAAAABQAAAAAAAAAAAD//wAAAQAAAP//AAABAA=="/>
              </a:ext>
            </a:extLst>
          </p:cNvSpPr>
          <p:nvPr>
            <p:ph type="pic" sz="quarter" idx="16"/>
          </p:nvPr>
        </p:nvSpPr>
        <p:spPr>
          <a:xfrm>
            <a:off x="8041005" y="3843655"/>
            <a:ext cx="3455670" cy="2178050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  <p:sp>
        <p:nvSpPr>
          <p:cNvPr id="8" name="Inhaltsplatzhalter 2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HgIAAAjMAAACyUAABAAAAAmAAAACAAAAAEAAAAAAAAAMAAAABQAAAAAAAAAAAD//wAAAQAAAP//AAABAA=="/>
              </a:ext>
            </a:extLst>
          </p:cNvSpPr>
          <p:nvPr>
            <p:ph idx="1"/>
          </p:nvPr>
        </p:nvSpPr>
        <p:spPr>
          <a:xfrm>
            <a:off x="695325" y="1376680"/>
            <a:ext cx="7129780" cy="4645025"/>
          </a:xfrm>
        </p:spPr>
        <p:txBody>
          <a:bodyPr/>
          <a:lstStyle/>
          <a:p>
            <a:pPr>
              <a:defRPr lang="de-de"/>
            </a:pPr>
            <a:r>
              <a:rPr cap="none" noProof="1"/>
              <a:t>Add Content</a:t>
            </a:r>
            <a:endParaRPr cap="none" noProof="1"/>
          </a:p>
          <a:p>
            <a:pPr lvl="1">
              <a:defRPr lang="de-de"/>
            </a:pPr>
            <a:r>
              <a:rPr cap="none" noProof="1"/>
              <a:t>Second Level</a:t>
            </a:r>
            <a:endParaRPr cap="none" noProof="1"/>
          </a:p>
          <a:p>
            <a:pPr lvl="2">
              <a:defRPr lang="de-de"/>
            </a:pPr>
            <a:r>
              <a:rPr cap="none" noProof="1"/>
              <a:t>Third Level</a:t>
            </a:r>
            <a:endParaRPr cap="none" noProof="1"/>
          </a:p>
        </p:txBody>
      </p:sp>
    </p:spTree>
  </p:cSld>
  <p:clrMapOvr>
    <a:masterClrMapping/>
  </p:clrMapOvr>
  <p:hf hdr="0" ftr="0"/>
</p:sldLayout>
</file>

<file path=ppt/slideLayouts/slideLayout25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blank" preserve="1">
  <p:cSld name="Two captione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LYBAABtOwAAswY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de-de"/>
            </a:pPr>
            <a:r>
              <a:rPr cap="none" noProof="1"/>
              <a:t>Add Title</a:t>
            </a:r>
            <a:endParaRPr cap="none" noProof="1"/>
          </a:p>
        </p:txBody>
      </p:sp>
      <p:sp>
        <p:nvSpPr>
          <p:cNvPr id="3" name="Datumsplatzhalter 3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DwAAGYnAAC5RgAASSgAABAAAAAmAAAACAAAAAAAAAAAAAAAMAAAABQAAAAAAAAAAAD//wAAAQAAAP//AAABAA==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de-de"/>
            </a:pPr>
            <a:fld id="{517758C6-88BC-22AE-F2CF-7EFB1681042B}" type="datetime1">
              <a:rPr cap="none" noProof="1"/>
              <a:t>5/5/2025</a:t>
            </a:fld>
            <a:endParaRPr cap="none" noProof="1"/>
          </a:p>
        </p:txBody>
      </p:sp>
      <p:sp>
        <p:nvSpPr>
          <p:cNvPr id="4" name="Fußzeilen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7gkAAGYnAABtOwAASSg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de-de"/>
            </a:pPr>
            <a:r>
              <a:rPr cap="none" noProof="1"/>
              <a:t>PSI Center for Scientific Computing, Theory and Data</a:t>
            </a:r>
            <a:endParaRPr cap="none" noProof="1"/>
          </a:p>
        </p:txBody>
      </p:sp>
      <p:sp>
        <p:nvSpPr>
          <p:cNvPr id="5" name="Foliennummernplatzhalter 5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GYnAACbCAAASSg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de-de"/>
            </a:pPr>
            <a:fld id="{2201F485-CBCF-5402-81B9-3D57BAF77768}" type="slidenum">
              <a:rPr cap="none" noProof="1"/>
              <a:t>27</a:t>
            </a:fld>
            <a:endParaRPr cap="none" noProof="1"/>
          </a:p>
        </p:txBody>
      </p:sp>
      <p:sp>
        <p:nvSpPr>
          <p:cNvPr id="6" name="Object1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RwQAAOsIAADWJAAATBsAABAAAAAmAAAACAAAAJGAAAB/AAAAMAAAABQAAAAAAAAAAAD//wAAAQAAAP//AAABAA=="/>
              </a:ext>
            </a:extLst>
          </p:cNvSpPr>
          <p:nvPr>
            <p:ph type="pic" sz="quarter" idx="13"/>
          </p:nvPr>
        </p:nvSpPr>
        <p:spPr>
          <a:xfrm>
            <a:off x="695325" y="1449705"/>
            <a:ext cx="5292725" cy="2987675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  <p:sp>
        <p:nvSpPr>
          <p:cNvPr id="7" name="Bild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KiYAAOsIAAC5RgAATBsAABAAAAAmAAAACAAAAJGAAAB/AAAAMAAAABQAAAAAAAAAAAD//wAAAQAAAP//AAABAA=="/>
              </a:ext>
            </a:extLst>
          </p:cNvSpPr>
          <p:nvPr>
            <p:ph type="pic" sz="quarter" idx="14"/>
          </p:nvPr>
        </p:nvSpPr>
        <p:spPr>
          <a:xfrm>
            <a:off x="6203950" y="1449705"/>
            <a:ext cx="5292725" cy="2987675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  <p:sp>
        <p:nvSpPr>
          <p:cNvPr id="8" name="Inhaltsplatzhalter 2"/>
          <p:cNvSpPr>
            <a:spLocks noGrp="1" noChangeArrowheads="1"/>
            <a:extLst>
              <a:ext uri="smNativeData">
                <pr:smNativeData xmlns:pr="smNativeData" xmlns="smNativeData" val="SMDATA_16_CycbaBMAAAAlAAAAZAAAAA0AAAAAAAAAABw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AQcAADUJAAACyUAABAAAAAmAAAACAAAABGAAAAAAAAAMAAAABQAAAAAAAAAAAD//wAAAQAAAP//AAABAA=="/>
              </a:ext>
            </a:extLst>
          </p:cNvSpPr>
          <p:nvPr>
            <p:ph idx="1"/>
          </p:nvPr>
        </p:nvSpPr>
        <p:spPr>
          <a:xfrm>
            <a:off x="695325" y="4554220"/>
            <a:ext cx="5291455" cy="1467485"/>
          </a:xfrm>
        </p:spPr>
        <p:txBody>
          <a:bodyPr vert="horz" wrap="square" lIns="0" tIns="17780" rIns="0" bIns="0" numCol="1" spcCol="215900" anchor="t">
            <a:prstTxWarp prst="textNoShape">
              <a:avLst/>
            </a:prstTxWarp>
          </a:bodyPr>
          <a:lstStyle>
            <a:lvl1pPr>
              <a:spcBef>
                <a:spcPts val="400"/>
              </a:spcBef>
              <a:defRPr lang="de-de" sz="1600" cap="none"/>
            </a:lvl1pPr>
            <a:lvl2pPr marL="179705" indent="-179705">
              <a:spcBef>
                <a:spcPts val="400"/>
              </a:spcBef>
              <a:defRPr lang="de-de" sz="1600" cap="none"/>
            </a:lvl2pPr>
            <a:lvl3pPr marL="360680" indent="-180975">
              <a:spcBef>
                <a:spcPts val="400"/>
              </a:spcBef>
              <a:defRPr lang="de-de" sz="1600" cap="none"/>
            </a:lvl3pPr>
            <a:lvl4pPr>
              <a:defRPr lang="de-de" sz="1600" cap="none"/>
            </a:lvl4pPr>
            <a:lvl5pPr>
              <a:defRPr lang="de-de" sz="1600" cap="none"/>
            </a:lvl5pPr>
            <a:lvl6pPr marL="2286000" indent="0">
              <a:buNone/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Content</a:t>
            </a:r>
            <a:endParaRPr cap="none" noProof="1"/>
          </a:p>
          <a:p>
            <a:pPr lvl="1">
              <a:defRPr lang="de-de"/>
            </a:pPr>
            <a:r>
              <a:rPr cap="none" noProof="1"/>
              <a:t>Second Level</a:t>
            </a:r>
            <a:endParaRPr cap="none" noProof="1"/>
          </a:p>
          <a:p>
            <a:pPr lvl="2">
              <a:defRPr lang="de-de"/>
            </a:pPr>
            <a:r>
              <a:rPr cap="none" noProof="1"/>
              <a:t>Third Level</a:t>
            </a:r>
            <a:endParaRPr cap="none" noProof="1"/>
          </a:p>
        </p:txBody>
      </p:sp>
      <p:sp>
        <p:nvSpPr>
          <p:cNvPr id="9" name="SlideText1"/>
          <p:cNvSpPr>
            <a:spLocks noGrp="1" noChangeArrowheads="1"/>
            <a:extLst>
              <a:ext uri="smNativeData">
                <pr:smNativeData xmlns:pr="smNativeData" xmlns="smNativeData" val="SMDATA_16_CycbaBMAAAAlAAAAZAAAAA0AAAAAAAAAABw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CYAAAQcAAC5RgAACyUAABAAAAAmAAAACAAAABGAAAAAAAAAMAAAABQAAAAAAAAAAAD//wAAAQAAAP//AAABAA=="/>
              </a:ext>
            </a:extLst>
          </p:cNvSpPr>
          <p:nvPr>
            <p:ph idx="15"/>
          </p:nvPr>
        </p:nvSpPr>
        <p:spPr>
          <a:xfrm>
            <a:off x="6205220" y="4554220"/>
            <a:ext cx="5291455" cy="1467485"/>
          </a:xfrm>
        </p:spPr>
        <p:txBody>
          <a:bodyPr vert="horz" wrap="square" lIns="0" tIns="17780" rIns="0" bIns="0" numCol="1" spcCol="215900" anchor="t">
            <a:prstTxWarp prst="textNoShape">
              <a:avLst/>
            </a:prstTxWarp>
          </a:bodyPr>
          <a:lstStyle>
            <a:lvl1pPr>
              <a:spcBef>
                <a:spcPts val="400"/>
              </a:spcBef>
              <a:defRPr lang="de-de" sz="1600" cap="none"/>
            </a:lvl1pPr>
            <a:lvl2pPr marL="179705" indent="-179705">
              <a:spcBef>
                <a:spcPts val="400"/>
              </a:spcBef>
              <a:defRPr lang="de-de" sz="1600" cap="none"/>
            </a:lvl2pPr>
            <a:lvl3pPr marL="360680" indent="-180975">
              <a:spcBef>
                <a:spcPts val="400"/>
              </a:spcBef>
              <a:defRPr lang="de-de" sz="1600" cap="none"/>
            </a:lvl3pPr>
            <a:lvl4pPr>
              <a:defRPr lang="de-de" sz="1600" cap="none"/>
            </a:lvl4pPr>
            <a:lvl5pPr>
              <a:defRPr lang="de-de" sz="1600" cap="none"/>
            </a:lvl5pPr>
            <a:lvl6pPr marL="2286000" indent="0">
              <a:buNone/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Content</a:t>
            </a:r>
            <a:endParaRPr cap="none" noProof="1"/>
          </a:p>
          <a:p>
            <a:pPr lvl="1">
              <a:defRPr lang="de-de"/>
            </a:pPr>
            <a:r>
              <a:rPr cap="none" noProof="1"/>
              <a:t>Second Level</a:t>
            </a:r>
            <a:endParaRPr cap="none" noProof="1"/>
          </a:p>
          <a:p>
            <a:pPr lvl="2">
              <a:defRPr lang="de-de"/>
            </a:pPr>
            <a:r>
              <a:rPr cap="none" noProof="1"/>
              <a:t>Third Level</a:t>
            </a:r>
            <a:endParaRPr cap="none" noProof="1"/>
          </a:p>
        </p:txBody>
      </p:sp>
    </p:spTree>
  </p:cSld>
  <p:clrMapOvr>
    <a:masterClrMapping/>
  </p:clrMapOvr>
  <p:hf hdr="0" ftr="0"/>
</p:sldLayout>
</file>

<file path=ppt/slideLayouts/slideLayout26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blank" preserve="1">
  <p:cSld name="Three captione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LYBAABtOwAAswY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de-de"/>
            </a:pPr>
            <a:r>
              <a:rPr cap="none" noProof="1"/>
              <a:t>Add Title</a:t>
            </a:r>
            <a:endParaRPr cap="none" noProof="1"/>
          </a:p>
        </p:txBody>
      </p:sp>
      <p:sp>
        <p:nvSpPr>
          <p:cNvPr id="3" name="Datumsplatzhalter 3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DwAAGYnAAC5RgAASSgAABAAAAAmAAAACAAAAAAAAAAAAAAAMAAAABQAAAAAAAAAAAD//wAAAQAAAP//AAABAA==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de-de"/>
            </a:pPr>
            <a:fld id="{1E03BB31-7FF3-564D-BDBB-8918F5F54BDC}" type="datetime1">
              <a:rPr cap="none" noProof="1"/>
              <a:t>5/5/2025</a:t>
            </a:fld>
            <a:endParaRPr cap="none" noProof="1"/>
          </a:p>
        </p:txBody>
      </p:sp>
      <p:sp>
        <p:nvSpPr>
          <p:cNvPr id="4" name="Fußzeilen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7gkAAGYnAABtOwAASSg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de-de"/>
            </a:pPr>
            <a:r>
              <a:rPr cap="none" noProof="1"/>
              <a:t>PSI Center for Scientific Computing, Theory and Data</a:t>
            </a:r>
            <a:endParaRPr cap="none" noProof="1"/>
          </a:p>
        </p:txBody>
      </p:sp>
      <p:sp>
        <p:nvSpPr>
          <p:cNvPr id="5" name="Foliennummernplatzhalter 5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GYnAACbCAAASSg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de-de"/>
            </a:pPr>
            <a:fld id="{770B2724-6A9A-5ED1-D4B3-9C8469FD22C9}" type="slidenum">
              <a:rPr cap="none" noProof="1"/>
              <a:t>28</a:t>
            </a:fld>
            <a:endParaRPr cap="none" noProof="1"/>
          </a:p>
        </p:txBody>
      </p:sp>
      <p:sp>
        <p:nvSpPr>
          <p:cNvPr id="6" name="Object1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3hoAAOsIAAAjMAAATBsAABAAAAAmAAAACAAAAJGAAAB/AAAAMAAAABQAAAAAAAAAAAD//wAAAQAAAP//AAABAA=="/>
              </a:ext>
            </a:extLst>
          </p:cNvSpPr>
          <p:nvPr>
            <p:ph type="pic" sz="quarter" idx="13"/>
          </p:nvPr>
        </p:nvSpPr>
        <p:spPr>
          <a:xfrm>
            <a:off x="4367530" y="1449705"/>
            <a:ext cx="3457575" cy="2987675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  <p:sp>
        <p:nvSpPr>
          <p:cNvPr id="7" name="SlideText2"/>
          <p:cNvSpPr>
            <a:spLocks noGrp="1" noChangeArrowheads="1"/>
            <a:extLst>
              <a:ext uri="smNativeData">
                <pr:smNativeData xmlns:pr="smNativeData" xmlns="smNativeData" val="SMDATA_16_CycbaBMAAAAlAAAAZAAAAA0AAAAAAAAAABw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PYbAACKGQAACyUAABAAAAAmAAAACAAAABGAAAAAAAAAMAAAABQAAAAAAAAAAAD//wAAAQAAAP//AAABAA=="/>
              </a:ext>
            </a:extLst>
          </p:cNvSpPr>
          <p:nvPr>
            <p:ph idx="1"/>
          </p:nvPr>
        </p:nvSpPr>
        <p:spPr>
          <a:xfrm>
            <a:off x="695325" y="4545330"/>
            <a:ext cx="3456305" cy="1476375"/>
          </a:xfrm>
        </p:spPr>
        <p:txBody>
          <a:bodyPr vert="horz" wrap="square" lIns="0" tIns="17780" rIns="0" bIns="0" numCol="1" spcCol="215900" anchor="t">
            <a:prstTxWarp prst="textNoShape">
              <a:avLst/>
            </a:prstTxWarp>
          </a:bodyPr>
          <a:lstStyle>
            <a:lvl1pPr>
              <a:spcBef>
                <a:spcPts val="400"/>
              </a:spcBef>
              <a:defRPr lang="de-de" sz="1600" cap="none"/>
            </a:lvl1pPr>
            <a:lvl2pPr marL="179705" indent="-179705">
              <a:spcBef>
                <a:spcPts val="400"/>
              </a:spcBef>
              <a:defRPr lang="de-de" sz="1600" cap="none"/>
            </a:lvl2pPr>
            <a:lvl3pPr marL="360680" indent="-180975">
              <a:spcBef>
                <a:spcPts val="400"/>
              </a:spcBef>
              <a:defRPr lang="de-de" sz="1600" cap="none"/>
            </a:lvl3pPr>
            <a:lvl4pPr>
              <a:defRPr lang="de-de" sz="1600" cap="none"/>
            </a:lvl4pPr>
            <a:lvl5pPr>
              <a:defRPr lang="de-de" sz="1600" cap="none"/>
            </a:lvl5pPr>
            <a:lvl6pPr marL="2286000" indent="0">
              <a:buNone/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Content</a:t>
            </a:r>
            <a:endParaRPr cap="none" noProof="1"/>
          </a:p>
          <a:p>
            <a:pPr lvl="1">
              <a:defRPr lang="de-de"/>
            </a:pPr>
            <a:r>
              <a:rPr cap="none" noProof="1"/>
              <a:t>Second Level</a:t>
            </a:r>
            <a:endParaRPr cap="none" noProof="1"/>
          </a:p>
          <a:p>
            <a:pPr lvl="2">
              <a:defRPr lang="de-de"/>
            </a:pPr>
            <a:r>
              <a:rPr cap="none" noProof="1"/>
              <a:t>Third Level</a:t>
            </a:r>
            <a:endParaRPr cap="none" noProof="1"/>
          </a:p>
        </p:txBody>
      </p:sp>
      <p:sp>
        <p:nvSpPr>
          <p:cNvPr id="8" name="Object2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dzEAAOsIAAC5RgAATBsAABAAAAAmAAAACAAAAJGAAAB/AAAAMAAAABQAAAAAAAAAAAD//wAAAQAAAP//AAABAA=="/>
              </a:ext>
            </a:extLst>
          </p:cNvSpPr>
          <p:nvPr>
            <p:ph type="pic" sz="quarter" idx="14"/>
          </p:nvPr>
        </p:nvSpPr>
        <p:spPr>
          <a:xfrm>
            <a:off x="8041005" y="1449705"/>
            <a:ext cx="3455670" cy="2987675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  <p:sp>
        <p:nvSpPr>
          <p:cNvPr id="9" name="Bild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RwQAAOsIAACMGQAATBsAABAAAAAmAAAACAAAAJGAAAB/AAAAMAAAABQAAAAAAAAAAAD//wAAAQAAAP//AAABAA=="/>
              </a:ext>
            </a:extLst>
          </p:cNvSpPr>
          <p:nvPr>
            <p:ph type="pic" sz="quarter" idx="15"/>
          </p:nvPr>
        </p:nvSpPr>
        <p:spPr>
          <a:xfrm>
            <a:off x="695325" y="1449705"/>
            <a:ext cx="3457575" cy="2987675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  <p:sp>
        <p:nvSpPr>
          <p:cNvPr id="10" name="SlideText1"/>
          <p:cNvSpPr>
            <a:spLocks noGrp="1" noChangeArrowheads="1"/>
            <a:extLst>
              <a:ext uri="smNativeData">
                <pr:smNativeData xmlns:pr="smNativeData" xmlns="smNativeData" val="SMDATA_16_CycbaBMAAAAlAAAAZAAAAA0AAAAAAAAAABw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4BoAAPYbAAAjMAAACyUAABAAAAAmAAAACAAAABGAAAAAAAAAMAAAABQAAAAAAAAAAAD//wAAAQAAAP//AAABAA=="/>
              </a:ext>
            </a:extLst>
          </p:cNvSpPr>
          <p:nvPr>
            <p:ph idx="16"/>
          </p:nvPr>
        </p:nvSpPr>
        <p:spPr>
          <a:xfrm>
            <a:off x="4368800" y="4545330"/>
            <a:ext cx="3456305" cy="1476375"/>
          </a:xfrm>
        </p:spPr>
        <p:txBody>
          <a:bodyPr vert="horz" wrap="square" lIns="0" tIns="17780" rIns="0" bIns="0" numCol="1" spcCol="215900" anchor="t">
            <a:prstTxWarp prst="textNoShape">
              <a:avLst/>
            </a:prstTxWarp>
          </a:bodyPr>
          <a:lstStyle>
            <a:lvl1pPr>
              <a:spcBef>
                <a:spcPts val="400"/>
              </a:spcBef>
              <a:defRPr lang="de-de" sz="1600" cap="none"/>
            </a:lvl1pPr>
            <a:lvl2pPr marL="179705" indent="-179705">
              <a:spcBef>
                <a:spcPts val="400"/>
              </a:spcBef>
              <a:defRPr lang="de-de" sz="1600" cap="none"/>
            </a:lvl2pPr>
            <a:lvl3pPr marL="360680" indent="-180975">
              <a:spcBef>
                <a:spcPts val="400"/>
              </a:spcBef>
              <a:defRPr lang="de-de" sz="1600" cap="none"/>
            </a:lvl3pPr>
            <a:lvl4pPr>
              <a:defRPr lang="de-de" sz="1600" cap="none"/>
            </a:lvl4pPr>
            <a:lvl5pPr>
              <a:defRPr lang="de-de" sz="1600" cap="none"/>
            </a:lvl5pPr>
            <a:lvl6pPr marL="2286000" indent="0">
              <a:buNone/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Content</a:t>
            </a:r>
            <a:endParaRPr cap="none" noProof="1"/>
          </a:p>
          <a:p>
            <a:pPr lvl="1">
              <a:defRPr lang="de-de"/>
            </a:pPr>
            <a:r>
              <a:rPr cap="none" noProof="1"/>
              <a:t>Second Level</a:t>
            </a:r>
            <a:endParaRPr cap="none" noProof="1"/>
          </a:p>
          <a:p>
            <a:pPr lvl="2">
              <a:defRPr lang="de-de"/>
            </a:pPr>
            <a:r>
              <a:rPr cap="none" noProof="1"/>
              <a:t>Third Level</a:t>
            </a:r>
            <a:endParaRPr cap="none" noProof="1"/>
          </a:p>
        </p:txBody>
      </p:sp>
      <p:sp>
        <p:nvSpPr>
          <p:cNvPr id="11" name="Inhaltsplatzhalter 2"/>
          <p:cNvSpPr>
            <a:spLocks noGrp="1" noChangeArrowheads="1"/>
            <a:extLst>
              <a:ext uri="smNativeData">
                <pr:smNativeData xmlns:pr="smNativeData" xmlns="smNativeData" val="SMDATA_16_CycbaBMAAAAlAAAAZAAAAA0AAAAAAAAAABw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dzEAAPYbAAC5RgAACyUAABAAAAAmAAAACAAAABGAAAAAAAAAMAAAABQAAAAAAAAAAAD//wAAAQAAAP//AAABAA=="/>
              </a:ext>
            </a:extLst>
          </p:cNvSpPr>
          <p:nvPr>
            <p:ph idx="17"/>
          </p:nvPr>
        </p:nvSpPr>
        <p:spPr>
          <a:xfrm>
            <a:off x="8041005" y="4545330"/>
            <a:ext cx="3455670" cy="1476375"/>
          </a:xfrm>
        </p:spPr>
        <p:txBody>
          <a:bodyPr vert="horz" wrap="square" lIns="0" tIns="17780" rIns="0" bIns="0" numCol="1" spcCol="215900" anchor="t">
            <a:prstTxWarp prst="textNoShape">
              <a:avLst/>
            </a:prstTxWarp>
          </a:bodyPr>
          <a:lstStyle>
            <a:lvl1pPr>
              <a:spcBef>
                <a:spcPts val="400"/>
              </a:spcBef>
              <a:defRPr lang="de-de" sz="1600" cap="none"/>
            </a:lvl1pPr>
            <a:lvl2pPr marL="179705" indent="-179705">
              <a:spcBef>
                <a:spcPts val="400"/>
              </a:spcBef>
              <a:defRPr lang="de-de" sz="1600" cap="none"/>
            </a:lvl2pPr>
            <a:lvl3pPr marL="360680" indent="-180975">
              <a:spcBef>
                <a:spcPts val="400"/>
              </a:spcBef>
              <a:defRPr lang="de-de" sz="1600" cap="none"/>
            </a:lvl3pPr>
            <a:lvl4pPr>
              <a:defRPr lang="de-de" sz="1600" cap="none"/>
            </a:lvl4pPr>
            <a:lvl5pPr>
              <a:defRPr lang="de-de" sz="1600" cap="none"/>
            </a:lvl5pPr>
            <a:lvl6pPr marL="2286000" indent="0">
              <a:buNone/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Content</a:t>
            </a:r>
            <a:endParaRPr cap="none" noProof="1"/>
          </a:p>
          <a:p>
            <a:pPr lvl="1">
              <a:defRPr lang="de-de"/>
            </a:pPr>
            <a:r>
              <a:rPr cap="none" noProof="1"/>
              <a:t>Second Level</a:t>
            </a:r>
            <a:endParaRPr cap="none" noProof="1"/>
          </a:p>
          <a:p>
            <a:pPr lvl="2">
              <a:defRPr lang="de-de"/>
            </a:pPr>
            <a:r>
              <a:rPr cap="none" noProof="1"/>
              <a:t>Third Level</a:t>
            </a:r>
            <a:endParaRPr cap="none" noProof="1"/>
          </a:p>
        </p:txBody>
      </p:sp>
    </p:spTree>
  </p:cSld>
  <p:clrMapOvr>
    <a:masterClrMapping/>
  </p:clrMapOvr>
  <p:hf hdr="0" ftr="0"/>
</p:sldLayout>
</file>

<file path=ppt/slideLayouts/slideLayout27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blank" preserve="1">
  <p:cSld name="Four captione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LYBAABtOwAAswY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de-de"/>
            </a:pPr>
            <a:r>
              <a:rPr cap="none" noProof="1"/>
              <a:t>Add Title</a:t>
            </a:r>
            <a:endParaRPr cap="none" noProof="1"/>
          </a:p>
        </p:txBody>
      </p:sp>
      <p:sp>
        <p:nvSpPr>
          <p:cNvPr id="3" name="Datumsplatzhalter 3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DwAAGYnAAC5RgAASSgAABAAAAAmAAAACAAAAAAAAAAAAAAAMAAAABQAAAAAAAAAAAD//wAAAQAAAP//AAABAA==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de-de"/>
            </a:pPr>
            <a:fld id="{7499D809-4799-CC2E-D721-B17B966F21E4}" type="datetime1">
              <a:rPr cap="none" noProof="1"/>
              <a:t>5/5/2025</a:t>
            </a:fld>
            <a:endParaRPr cap="none" noProof="1"/>
          </a:p>
        </p:txBody>
      </p:sp>
      <p:sp>
        <p:nvSpPr>
          <p:cNvPr id="4" name="Fußzeilen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7gkAAGYnAABtOwAASSg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de-de"/>
            </a:pPr>
            <a:r>
              <a:rPr cap="none" noProof="1"/>
              <a:t>PSI Center for Scientific Computing, Theory and Data</a:t>
            </a:r>
            <a:endParaRPr cap="none" noProof="1"/>
          </a:p>
        </p:txBody>
      </p:sp>
      <p:sp>
        <p:nvSpPr>
          <p:cNvPr id="5" name="Foliennummernplatzhalter 5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GYnAACbCAAASSg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de-de"/>
            </a:pPr>
            <a:fld id="{363414BA-F4DB-61E2-958C-02B75AC26357}" type="slidenum">
              <a:rPr cap="none" noProof="1"/>
              <a:t>29</a:t>
            </a:fld>
            <a:endParaRPr cap="none" noProof="1"/>
          </a:p>
        </p:txBody>
      </p:sp>
      <p:sp>
        <p:nvSpPr>
          <p:cNvPr id="6" name="Object3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RwQAAOsIAADkEwAATBsAABAAAAAmAAAACAAAAJGAAAB/AAAAMAAAABQAAAAAAAAAAAD//wAAAQAAAP//AAABAA=="/>
              </a:ext>
            </a:extLst>
          </p:cNvSpPr>
          <p:nvPr>
            <p:ph type="pic" sz="quarter" idx="18"/>
          </p:nvPr>
        </p:nvSpPr>
        <p:spPr>
          <a:xfrm>
            <a:off x="695325" y="1449705"/>
            <a:ext cx="2538095" cy="2987675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  <p:sp>
        <p:nvSpPr>
          <p:cNvPr id="7" name="Object2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HDcAAOsIAAC5RgAATBsAABAAAAAmAAAACAAAAJGAAAB/AAAAMAAAABQAAAAAAAAAAAD//wAAAQAAAP//AAABAA=="/>
              </a:ext>
            </a:extLst>
          </p:cNvSpPr>
          <p:nvPr>
            <p:ph type="pic" sz="quarter" idx="14"/>
          </p:nvPr>
        </p:nvSpPr>
        <p:spPr>
          <a:xfrm>
            <a:off x="8958580" y="1449705"/>
            <a:ext cx="2538095" cy="2987675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  <p:sp>
        <p:nvSpPr>
          <p:cNvPr id="8" name="Bild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ORUAAOsIAADWJAAATBsAABAAAAAmAAAACAAAAJGAAAB/AAAAMAAAABQAAAAAAAAAAAD//wAAAQAAAP//AAABAA=="/>
              </a:ext>
            </a:extLst>
          </p:cNvSpPr>
          <p:nvPr>
            <p:ph type="pic" sz="quarter" idx="19"/>
          </p:nvPr>
        </p:nvSpPr>
        <p:spPr>
          <a:xfrm>
            <a:off x="3449955" y="1449705"/>
            <a:ext cx="2538095" cy="2987675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  <p:sp>
        <p:nvSpPr>
          <p:cNvPr id="9" name="Object1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KiYAAOsIAADHNQAATBsAABAAAAAmAAAACAAAAJGAAAB/AAAAMAAAABQAAAAAAAAAAAD//wAAAQAAAP//AAABAA=="/>
              </a:ext>
            </a:extLst>
          </p:cNvSpPr>
          <p:nvPr>
            <p:ph type="pic" sz="quarter" idx="20"/>
          </p:nvPr>
        </p:nvSpPr>
        <p:spPr>
          <a:xfrm>
            <a:off x="6203950" y="1449705"/>
            <a:ext cx="2538095" cy="2987675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  <p:sp>
        <p:nvSpPr>
          <p:cNvPr id="10" name="SlideText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PYbAADdEwAACyUAABAAAAAmAAAACAAAAAGAAAAAAAAAMAAAABQAAAAAAAAAAAD//wAAAQAAAP//AAABAA=="/>
              </a:ext>
            </a:extLst>
          </p:cNvSpPr>
          <p:nvPr>
            <p:ph idx="22"/>
          </p:nvPr>
        </p:nvSpPr>
        <p:spPr>
          <a:xfrm>
            <a:off x="695325" y="4545330"/>
            <a:ext cx="2533650" cy="1476375"/>
          </a:xfrm>
        </p:spPr>
        <p:txBody>
          <a:bodyPr/>
          <a:lstStyle>
            <a:lvl1pPr>
              <a:spcBef>
                <a:spcPts val="40"/>
              </a:spcBef>
              <a:defRPr lang="de-de" sz="1600" cap="none"/>
            </a:lvl1pPr>
            <a:lvl2pPr marL="179705" indent="-179705">
              <a:spcBef>
                <a:spcPts val="40"/>
              </a:spcBef>
              <a:defRPr lang="de-de" sz="1600" cap="none"/>
            </a:lvl2pPr>
            <a:lvl3pPr marL="360680" indent="-180975">
              <a:spcBef>
                <a:spcPts val="40"/>
              </a:spcBef>
              <a:defRPr lang="de-de" sz="1600" cap="none"/>
            </a:lvl3pPr>
            <a:lvl4pPr>
              <a:spcBef>
                <a:spcPts val="40"/>
              </a:spcBef>
              <a:defRPr lang="de-de" sz="1600" cap="none"/>
            </a:lvl4pPr>
            <a:lvl5pPr>
              <a:spcBef>
                <a:spcPts val="40"/>
              </a:spcBef>
              <a:defRPr lang="de-de" sz="1600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Text</a:t>
            </a:r>
            <a:endParaRPr cap="none" noProof="1"/>
          </a:p>
          <a:p>
            <a:pPr lvl="1">
              <a:defRPr lang="de-de"/>
            </a:pPr>
            <a:r>
              <a:rPr cap="none" noProof="1"/>
              <a:t>Second Level</a:t>
            </a:r>
            <a:endParaRPr cap="none" noProof="1"/>
          </a:p>
          <a:p>
            <a:pPr lvl="2">
              <a:defRPr lang="de-de"/>
            </a:pPr>
            <a:r>
              <a:rPr cap="none" noProof="1"/>
              <a:t>Third Level</a:t>
            </a:r>
            <a:endParaRPr cap="none" noProof="1"/>
          </a:p>
        </p:txBody>
      </p:sp>
      <p:sp>
        <p:nvSpPr>
          <p:cNvPr id="11" name="Textplatzhalter 19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BUAAPYbAADOJAAACyUAABAAAAAmAAAACAAAAAGAAAAAAAAAMAAAABQAAAAAAAAAAAD//wAAAQAAAP//AAABAA=="/>
              </a:ext>
            </a:extLst>
          </p:cNvSpPr>
          <p:nvPr>
            <p:ph idx="23"/>
          </p:nvPr>
        </p:nvSpPr>
        <p:spPr>
          <a:xfrm>
            <a:off x="3449320" y="4545330"/>
            <a:ext cx="2533650" cy="1476375"/>
          </a:xfrm>
        </p:spPr>
        <p:txBody>
          <a:bodyPr/>
          <a:lstStyle>
            <a:lvl1pPr>
              <a:spcBef>
                <a:spcPts val="40"/>
              </a:spcBef>
              <a:defRPr lang="de-de" sz="1600" cap="none"/>
            </a:lvl1pPr>
            <a:lvl2pPr marL="179705" indent="-179705">
              <a:spcBef>
                <a:spcPts val="40"/>
              </a:spcBef>
              <a:defRPr lang="de-de" sz="1600" cap="none"/>
            </a:lvl2pPr>
            <a:lvl3pPr marL="360680" indent="-180975">
              <a:spcBef>
                <a:spcPts val="40"/>
              </a:spcBef>
              <a:defRPr lang="de-de" sz="1600" cap="none"/>
            </a:lvl3pPr>
            <a:lvl4pPr>
              <a:spcBef>
                <a:spcPts val="40"/>
              </a:spcBef>
              <a:defRPr lang="de-de" sz="1600" cap="none"/>
            </a:lvl4pPr>
            <a:lvl5pPr>
              <a:spcBef>
                <a:spcPts val="40"/>
              </a:spcBef>
              <a:defRPr lang="de-de" sz="1600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Text</a:t>
            </a:r>
            <a:endParaRPr cap="none" noProof="1"/>
          </a:p>
          <a:p>
            <a:pPr lvl="1">
              <a:defRPr lang="de-de"/>
            </a:pPr>
            <a:r>
              <a:rPr cap="none" noProof="1"/>
              <a:t>Second Level</a:t>
            </a:r>
            <a:endParaRPr cap="none" noProof="1"/>
          </a:p>
          <a:p>
            <a:pPr lvl="2">
              <a:defRPr lang="de-de"/>
            </a:pPr>
            <a:r>
              <a:rPr cap="none" noProof="1"/>
              <a:t>Third Level</a:t>
            </a:r>
            <a:endParaRPr cap="none" noProof="1"/>
          </a:p>
        </p:txBody>
      </p:sp>
      <p:sp>
        <p:nvSpPr>
          <p:cNvPr id="12" name="SlideText2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CYAAPYbAAC+NQAACyUAABAAAAAmAAAACAAAAAGAAAAAAAAAMAAAABQAAAAAAAAAAAD//wAAAQAAAP//AAABAA=="/>
              </a:ext>
            </a:extLst>
          </p:cNvSpPr>
          <p:nvPr>
            <p:ph idx="24"/>
          </p:nvPr>
        </p:nvSpPr>
        <p:spPr>
          <a:xfrm>
            <a:off x="6202680" y="4545330"/>
            <a:ext cx="2533650" cy="1476375"/>
          </a:xfrm>
        </p:spPr>
        <p:txBody>
          <a:bodyPr/>
          <a:lstStyle>
            <a:lvl1pPr>
              <a:spcBef>
                <a:spcPts val="40"/>
              </a:spcBef>
              <a:defRPr lang="de-de" sz="1600" cap="none"/>
            </a:lvl1pPr>
            <a:lvl2pPr marL="179705" indent="-179705">
              <a:spcBef>
                <a:spcPts val="40"/>
              </a:spcBef>
              <a:defRPr lang="de-de" sz="1600" cap="none"/>
            </a:lvl2pPr>
            <a:lvl3pPr marL="360680" indent="-180975">
              <a:spcBef>
                <a:spcPts val="40"/>
              </a:spcBef>
              <a:defRPr lang="de-de" sz="1600" cap="none"/>
            </a:lvl3pPr>
            <a:lvl4pPr>
              <a:spcBef>
                <a:spcPts val="40"/>
              </a:spcBef>
              <a:defRPr lang="de-de" sz="1600" cap="none"/>
            </a:lvl4pPr>
            <a:lvl5pPr>
              <a:spcBef>
                <a:spcPts val="40"/>
              </a:spcBef>
              <a:defRPr lang="de-de" sz="1600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Text</a:t>
            </a:r>
            <a:endParaRPr cap="none" noProof="1"/>
          </a:p>
          <a:p>
            <a:pPr lvl="1">
              <a:defRPr lang="de-de"/>
            </a:pPr>
            <a:r>
              <a:rPr cap="none" noProof="1"/>
              <a:t>Second Level</a:t>
            </a:r>
            <a:endParaRPr cap="none" noProof="1"/>
          </a:p>
          <a:p>
            <a:pPr lvl="2">
              <a:defRPr lang="de-de"/>
            </a:pPr>
            <a:r>
              <a:rPr cap="none" noProof="1"/>
              <a:t>Third Level</a:t>
            </a:r>
            <a:endParaRPr cap="none" noProof="1"/>
          </a:p>
        </p:txBody>
      </p:sp>
      <p:sp>
        <p:nvSpPr>
          <p:cNvPr id="13" name="SlideText3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GTcAAPYbAACvRgAACyUAABAAAAAmAAAACAAAAAGAAAAAAAAAMAAAABQAAAAAAAAAAAD//wAAAQAAAP//AAABAA=="/>
              </a:ext>
            </a:extLst>
          </p:cNvSpPr>
          <p:nvPr>
            <p:ph idx="25"/>
          </p:nvPr>
        </p:nvSpPr>
        <p:spPr>
          <a:xfrm>
            <a:off x="8956675" y="4545330"/>
            <a:ext cx="2533650" cy="1476375"/>
          </a:xfrm>
        </p:spPr>
        <p:txBody>
          <a:bodyPr/>
          <a:lstStyle>
            <a:lvl1pPr>
              <a:spcBef>
                <a:spcPts val="40"/>
              </a:spcBef>
              <a:defRPr lang="de-de" sz="1600" cap="none"/>
            </a:lvl1pPr>
            <a:lvl2pPr marL="179705" indent="-179705">
              <a:spcBef>
                <a:spcPts val="40"/>
              </a:spcBef>
              <a:defRPr lang="de-de" sz="1600" cap="none"/>
            </a:lvl2pPr>
            <a:lvl3pPr marL="360680" indent="-180975">
              <a:spcBef>
                <a:spcPts val="40"/>
              </a:spcBef>
              <a:defRPr lang="de-de" sz="1600" cap="none"/>
            </a:lvl3pPr>
            <a:lvl4pPr>
              <a:spcBef>
                <a:spcPts val="40"/>
              </a:spcBef>
              <a:defRPr lang="de-de" sz="1600" cap="none"/>
            </a:lvl4pPr>
            <a:lvl5pPr>
              <a:spcBef>
                <a:spcPts val="40"/>
              </a:spcBef>
              <a:defRPr lang="de-de" sz="1600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Text</a:t>
            </a:r>
            <a:endParaRPr cap="none" noProof="1"/>
          </a:p>
          <a:p>
            <a:pPr lvl="1">
              <a:defRPr lang="de-de"/>
            </a:pPr>
            <a:r>
              <a:rPr cap="none" noProof="1"/>
              <a:t>Second Level</a:t>
            </a:r>
            <a:endParaRPr cap="none" noProof="1"/>
          </a:p>
          <a:p>
            <a:pPr lvl="2">
              <a:defRPr lang="de-de"/>
            </a:pPr>
            <a:r>
              <a:rPr cap="none" noProof="1"/>
              <a:t>Third Level</a:t>
            </a:r>
            <a:endParaRPr cap="none" noProof="1"/>
          </a:p>
        </p:txBody>
      </p:sp>
    </p:spTree>
  </p:cSld>
  <p:clrMapOvr>
    <a:masterClrMapping/>
  </p:clrMapOvr>
  <p:hf hdr="0" ftr="0"/>
</p:sldLayout>
</file>

<file path=ppt/slideLayouts/slideLayout28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blank" preserve="1">
  <p:cSld name="Six captione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LYBAABtOwAAswY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de-de"/>
            </a:pPr>
            <a:r>
              <a:rPr cap="none" noProof="1"/>
              <a:t>Add Title</a:t>
            </a:r>
            <a:endParaRPr cap="none" noProof="1"/>
          </a:p>
        </p:txBody>
      </p:sp>
      <p:sp>
        <p:nvSpPr>
          <p:cNvPr id="3" name="Datumsplatzhalter 3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DwAAGYnAAC5RgAASSgAABAAAAAmAAAACAAAAAAAAAAAAAAAMAAAABQAAAAAAAAAAAD//wAAAQAAAP//AAABAA==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de-de"/>
            </a:pPr>
            <a:fld id="{43DC059F-D1AE-89F3-E064-27A64B2A1672}" type="datetime1">
              <a:rPr cap="none" noProof="1"/>
              <a:t>5/5/2025</a:t>
            </a:fld>
            <a:endParaRPr cap="none" noProof="1"/>
          </a:p>
        </p:txBody>
      </p:sp>
      <p:sp>
        <p:nvSpPr>
          <p:cNvPr id="4" name="Fußzeilen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7gkAAGYnAABtOwAASSg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de-de"/>
            </a:pPr>
            <a:r>
              <a:rPr cap="none" noProof="1"/>
              <a:t>PSI Center for Scientific Computing, Theory and Data</a:t>
            </a:r>
            <a:endParaRPr cap="none" noProof="1"/>
          </a:p>
        </p:txBody>
      </p:sp>
      <p:sp>
        <p:nvSpPr>
          <p:cNvPr id="5" name="Foliennummernplatzhalter 5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GYnAACbCAAASSg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de-de"/>
            </a:pPr>
            <a:fld id="{302EBA90-DEDD-7B4C-9396-2819F4D8657D}" type="slidenum">
              <a:rPr cap="none" noProof="1"/>
              <a:t>30</a:t>
            </a:fld>
            <a:endParaRPr cap="none" noProof="1"/>
          </a:p>
        </p:txBody>
      </p:sp>
      <p:sp>
        <p:nvSpPr>
          <p:cNvPr id="6" name="Object2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3hoAAOsIAAAjMAAA/RMAABAAAAAmAAAACAAAAJGAAAB/AAAAMAAAABQAAAAAAAAAAAD//wAAAQAAAP//AAABAA=="/>
              </a:ext>
            </a:extLst>
          </p:cNvSpPr>
          <p:nvPr>
            <p:ph type="pic" sz="quarter" idx="13"/>
          </p:nvPr>
        </p:nvSpPr>
        <p:spPr>
          <a:xfrm>
            <a:off x="4367530" y="1449705"/>
            <a:ext cx="3457575" cy="1799590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  <p:sp>
        <p:nvSpPr>
          <p:cNvPr id="7" name="Bild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dzEAAOsIAAC5RgAA/RMAABAAAAAmAAAACAAAAJGAAAB/AAAAMAAAABQAAAAAAAAAAAD//wAAAQAAAP//AAABAA=="/>
              </a:ext>
            </a:extLst>
          </p:cNvSpPr>
          <p:nvPr>
            <p:ph type="pic" sz="quarter" idx="14"/>
          </p:nvPr>
        </p:nvSpPr>
        <p:spPr>
          <a:xfrm>
            <a:off x="8041005" y="1449705"/>
            <a:ext cx="3455670" cy="1799590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  <p:sp>
        <p:nvSpPr>
          <p:cNvPr id="8" name="Object3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RwQAAOsIAACMGQAA/RMAABAAAAAmAAAACAAAAJGAAAB/AAAAMAAAABQAAAAAAAAAAAD//wAAAQAAAP//AAABAA=="/>
              </a:ext>
            </a:extLst>
          </p:cNvSpPr>
          <p:nvPr>
            <p:ph type="pic" sz="quarter" idx="15"/>
          </p:nvPr>
        </p:nvSpPr>
        <p:spPr>
          <a:xfrm>
            <a:off x="695325" y="1449705"/>
            <a:ext cx="3457575" cy="1799590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  <p:sp>
        <p:nvSpPr>
          <p:cNvPr id="9" name="Object4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3RoAALIXAAAiMAAAxCIAABAAAAAmAAAACAAAAJGAAAB/AAAAMAAAABQAAAAAAAAAAAD//wAAAQAAAP//AAABAA=="/>
              </a:ext>
            </a:extLst>
          </p:cNvSpPr>
          <p:nvPr>
            <p:ph type="pic" sz="quarter" idx="18"/>
          </p:nvPr>
        </p:nvSpPr>
        <p:spPr>
          <a:xfrm>
            <a:off x="4366895" y="3851910"/>
            <a:ext cx="3457575" cy="1799590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  <p:sp>
        <p:nvSpPr>
          <p:cNvPr id="10" name="Object1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dzEAALIXAAC5RgAAxCIAABAAAAAmAAAACAAAAJGAAAB/AAAAMAAAABQAAAAAAAAAAAD//wAAAQAAAP//AAABAA=="/>
              </a:ext>
            </a:extLst>
          </p:cNvSpPr>
          <p:nvPr>
            <p:ph type="pic" sz="quarter" idx="19"/>
          </p:nvPr>
        </p:nvSpPr>
        <p:spPr>
          <a:xfrm>
            <a:off x="8041005" y="3851910"/>
            <a:ext cx="3455670" cy="1799590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  <p:sp>
        <p:nvSpPr>
          <p:cNvPr id="11" name="Object5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RwQAALIXAACMGQAAxCIAABAAAAAmAAAACAAAAJGAAAB/AAAAMAAAABQAAAAAAAAAAAD//wAAAQAAAP//AAABAA=="/>
              </a:ext>
            </a:extLst>
          </p:cNvSpPr>
          <p:nvPr>
            <p:ph type="pic" sz="quarter" idx="20"/>
          </p:nvPr>
        </p:nvSpPr>
        <p:spPr>
          <a:xfrm>
            <a:off x="695325" y="3851910"/>
            <a:ext cx="3457575" cy="1799590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  <p:sp>
        <p:nvSpPr>
          <p:cNvPr id="12" name="SlideText2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P8iAACMGQAACyUAABAAAAAmAAAACAAAAAGAAAAAAAAAMAAAABQAAAAAAAAAAAD//wAAAQAAAP//AAABAA=="/>
              </a:ext>
            </a:extLst>
          </p:cNvSpPr>
          <p:nvPr>
            <p:ph idx="21"/>
          </p:nvPr>
        </p:nvSpPr>
        <p:spPr>
          <a:xfrm>
            <a:off x="695325" y="5688965"/>
            <a:ext cx="3457575" cy="332740"/>
          </a:xfrm>
        </p:spPr>
        <p:txBody>
          <a:bodyPr/>
          <a:lstStyle>
            <a:lvl1pPr>
              <a:spcBef>
                <a:spcPts val="20"/>
              </a:spcBef>
              <a:defRPr lang="de-de" sz="1200" cap="none"/>
            </a:lvl1pPr>
            <a:lvl2pPr marL="179705" indent="-179705">
              <a:spcBef>
                <a:spcPts val="20"/>
              </a:spcBef>
              <a:defRPr lang="de-de" sz="1200" cap="none"/>
            </a:lvl2pPr>
            <a:lvl3pPr>
              <a:spcBef>
                <a:spcPts val="20"/>
              </a:spcBef>
              <a:defRPr lang="de-de" sz="1200" cap="none"/>
            </a:lvl3pPr>
            <a:lvl4pPr>
              <a:spcBef>
                <a:spcPts val="20"/>
              </a:spcBef>
              <a:defRPr lang="de-de" sz="1200" cap="none"/>
            </a:lvl4pPr>
            <a:lvl5pPr>
              <a:spcBef>
                <a:spcPts val="20"/>
              </a:spcBef>
              <a:defRPr lang="de-de" sz="1200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Text</a:t>
            </a:r>
            <a:endParaRPr cap="none" noProof="1"/>
          </a:p>
          <a:p>
            <a:pPr lvl="1">
              <a:defRPr lang="de-de"/>
            </a:pPr>
            <a:r>
              <a:rPr cap="none" noProof="1"/>
              <a:t>Second Level</a:t>
            </a:r>
            <a:endParaRPr cap="none" noProof="1"/>
          </a:p>
        </p:txBody>
      </p:sp>
      <p:sp>
        <p:nvSpPr>
          <p:cNvPr id="13" name="SlideText4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3RoAAP8iAAAiMAAACyUAABAAAAAmAAAACAAAAAGAAAAAAAAAMAAAABQAAAAAAAAAAAD//wAAAQAAAP//AAABAA=="/>
              </a:ext>
            </a:extLst>
          </p:cNvSpPr>
          <p:nvPr>
            <p:ph idx="22"/>
          </p:nvPr>
        </p:nvSpPr>
        <p:spPr>
          <a:xfrm>
            <a:off x="4366895" y="5688965"/>
            <a:ext cx="3457575" cy="332740"/>
          </a:xfrm>
        </p:spPr>
        <p:txBody>
          <a:bodyPr/>
          <a:lstStyle>
            <a:lvl1pPr>
              <a:spcBef>
                <a:spcPts val="20"/>
              </a:spcBef>
              <a:defRPr lang="de-de" sz="1200" cap="none"/>
            </a:lvl1pPr>
            <a:lvl2pPr marL="179705" indent="-179705">
              <a:spcBef>
                <a:spcPts val="20"/>
              </a:spcBef>
              <a:defRPr lang="de-de" sz="1200" cap="none"/>
            </a:lvl2pPr>
            <a:lvl3pPr>
              <a:spcBef>
                <a:spcPts val="20"/>
              </a:spcBef>
              <a:defRPr lang="de-de" sz="1200" cap="none"/>
            </a:lvl3pPr>
            <a:lvl4pPr>
              <a:spcBef>
                <a:spcPts val="20"/>
              </a:spcBef>
              <a:defRPr lang="de-de" sz="1200" cap="none"/>
            </a:lvl4pPr>
            <a:lvl5pPr>
              <a:spcBef>
                <a:spcPts val="20"/>
              </a:spcBef>
              <a:defRPr lang="de-de" sz="1200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Text</a:t>
            </a:r>
            <a:endParaRPr cap="none" noProof="1"/>
          </a:p>
          <a:p>
            <a:pPr lvl="1">
              <a:defRPr lang="de-de"/>
            </a:pPr>
            <a:r>
              <a:rPr cap="none" noProof="1"/>
              <a:t>Second Level</a:t>
            </a:r>
            <a:endParaRPr cap="none" noProof="1"/>
          </a:p>
        </p:txBody>
      </p:sp>
      <p:sp>
        <p:nvSpPr>
          <p:cNvPr id="14" name="SlideText3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dzEAAP8iAAC8RgAACyUAABAAAAAmAAAACAAAAAGAAAAAAAAAMAAAABQAAAAAAAAAAAD//wAAAQAAAP//AAABAA=="/>
              </a:ext>
            </a:extLst>
          </p:cNvSpPr>
          <p:nvPr>
            <p:ph idx="23"/>
          </p:nvPr>
        </p:nvSpPr>
        <p:spPr>
          <a:xfrm>
            <a:off x="8041005" y="5688965"/>
            <a:ext cx="3457575" cy="332740"/>
          </a:xfrm>
        </p:spPr>
        <p:txBody>
          <a:bodyPr/>
          <a:lstStyle>
            <a:lvl1pPr>
              <a:spcBef>
                <a:spcPts val="20"/>
              </a:spcBef>
              <a:defRPr lang="de-de" sz="1200" cap="none"/>
            </a:lvl1pPr>
            <a:lvl2pPr marL="179705" indent="-179705">
              <a:spcBef>
                <a:spcPts val="20"/>
              </a:spcBef>
              <a:defRPr lang="de-de" sz="1200" cap="none"/>
            </a:lvl2pPr>
            <a:lvl3pPr>
              <a:spcBef>
                <a:spcPts val="20"/>
              </a:spcBef>
              <a:defRPr lang="de-de" sz="1200" cap="none"/>
            </a:lvl3pPr>
            <a:lvl4pPr>
              <a:spcBef>
                <a:spcPts val="20"/>
              </a:spcBef>
              <a:defRPr lang="de-de" sz="1200" cap="none"/>
            </a:lvl4pPr>
            <a:lvl5pPr>
              <a:spcBef>
                <a:spcPts val="20"/>
              </a:spcBef>
              <a:defRPr lang="de-de" sz="1200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Text</a:t>
            </a:r>
            <a:endParaRPr cap="none" noProof="1"/>
          </a:p>
          <a:p>
            <a:pPr lvl="1">
              <a:defRPr lang="de-de"/>
            </a:pPr>
            <a:r>
              <a:rPr cap="none" noProof="1"/>
              <a:t>Second Level</a:t>
            </a:r>
            <a:endParaRPr cap="none" noProof="1"/>
          </a:p>
        </p:txBody>
      </p:sp>
      <p:sp>
        <p:nvSpPr>
          <p:cNvPr id="15" name="SlideText5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E0UAACMGQAAWBYAABAAAAAmAAAACAAAAAGAAAAAAAAAMAAAABQAAAAAAAAAAAD//wAAAQAAAP//AAABAA=="/>
              </a:ext>
            </a:extLst>
          </p:cNvSpPr>
          <p:nvPr>
            <p:ph idx="24"/>
          </p:nvPr>
        </p:nvSpPr>
        <p:spPr>
          <a:xfrm>
            <a:off x="695325" y="3300095"/>
            <a:ext cx="3457575" cy="332105"/>
          </a:xfrm>
        </p:spPr>
        <p:txBody>
          <a:bodyPr/>
          <a:lstStyle>
            <a:lvl1pPr>
              <a:spcBef>
                <a:spcPts val="20"/>
              </a:spcBef>
              <a:defRPr lang="de-de" sz="1200" cap="none"/>
            </a:lvl1pPr>
            <a:lvl2pPr marL="179705" indent="-179705">
              <a:spcBef>
                <a:spcPts val="20"/>
              </a:spcBef>
              <a:defRPr lang="de-de" sz="1200" cap="none"/>
            </a:lvl2pPr>
            <a:lvl3pPr>
              <a:spcBef>
                <a:spcPts val="20"/>
              </a:spcBef>
              <a:defRPr lang="de-de" sz="1200" cap="none"/>
            </a:lvl3pPr>
            <a:lvl4pPr>
              <a:spcBef>
                <a:spcPts val="20"/>
              </a:spcBef>
              <a:defRPr lang="de-de" sz="1200" cap="none"/>
            </a:lvl4pPr>
            <a:lvl5pPr>
              <a:spcBef>
                <a:spcPts val="20"/>
              </a:spcBef>
              <a:defRPr lang="de-de" sz="1200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Text</a:t>
            </a:r>
            <a:endParaRPr cap="none" noProof="1"/>
          </a:p>
          <a:p>
            <a:pPr lvl="1">
              <a:defRPr lang="de-de"/>
            </a:pPr>
            <a:r>
              <a:rPr cap="none" noProof="1"/>
              <a:t>Second Level</a:t>
            </a:r>
            <a:endParaRPr cap="none" noProof="1"/>
          </a:p>
        </p:txBody>
      </p:sp>
      <p:sp>
        <p:nvSpPr>
          <p:cNvPr id="16" name="SlideText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3RoAAE0UAAAiMAAAWBYAABAAAAAmAAAACAAAAAGAAAAAAAAAMAAAABQAAAAAAAAAAAD//wAAAQAAAP//AAABAA=="/>
              </a:ext>
            </a:extLst>
          </p:cNvSpPr>
          <p:nvPr>
            <p:ph idx="25"/>
          </p:nvPr>
        </p:nvSpPr>
        <p:spPr>
          <a:xfrm>
            <a:off x="4366895" y="3300095"/>
            <a:ext cx="3457575" cy="332105"/>
          </a:xfrm>
        </p:spPr>
        <p:txBody>
          <a:bodyPr/>
          <a:lstStyle>
            <a:lvl1pPr>
              <a:spcBef>
                <a:spcPts val="20"/>
              </a:spcBef>
              <a:defRPr lang="de-de" sz="1200" cap="none"/>
            </a:lvl1pPr>
            <a:lvl2pPr marL="179705" indent="-179705">
              <a:spcBef>
                <a:spcPts val="20"/>
              </a:spcBef>
              <a:defRPr lang="de-de" sz="1200" cap="none"/>
            </a:lvl2pPr>
            <a:lvl3pPr>
              <a:spcBef>
                <a:spcPts val="20"/>
              </a:spcBef>
              <a:defRPr lang="de-de" sz="1200" cap="none"/>
            </a:lvl3pPr>
            <a:lvl4pPr>
              <a:spcBef>
                <a:spcPts val="20"/>
              </a:spcBef>
              <a:defRPr lang="de-de" sz="1200" cap="none"/>
            </a:lvl4pPr>
            <a:lvl5pPr>
              <a:spcBef>
                <a:spcPts val="20"/>
              </a:spcBef>
              <a:defRPr lang="de-de" sz="1200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Text</a:t>
            </a:r>
            <a:endParaRPr cap="none" noProof="1"/>
          </a:p>
          <a:p>
            <a:pPr lvl="1">
              <a:defRPr lang="de-de"/>
            </a:pPr>
            <a:r>
              <a:rPr cap="none" noProof="1"/>
              <a:t>Second Level</a:t>
            </a:r>
            <a:endParaRPr cap="none" noProof="1"/>
          </a:p>
        </p:txBody>
      </p:sp>
      <p:sp>
        <p:nvSpPr>
          <p:cNvPr id="17" name="Textplatzhalter 19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dzEAAE0UAAC8RgAAWBYAABAAAAAmAAAACAAAAAGAAAAAAAAAMAAAABQAAAAAAAAAAAD//wAAAQAAAP//AAABAA=="/>
              </a:ext>
            </a:extLst>
          </p:cNvSpPr>
          <p:nvPr>
            <p:ph idx="26"/>
          </p:nvPr>
        </p:nvSpPr>
        <p:spPr>
          <a:xfrm>
            <a:off x="8041005" y="3300095"/>
            <a:ext cx="3457575" cy="332105"/>
          </a:xfrm>
        </p:spPr>
        <p:txBody>
          <a:bodyPr/>
          <a:lstStyle>
            <a:lvl1pPr>
              <a:spcBef>
                <a:spcPts val="20"/>
              </a:spcBef>
              <a:defRPr lang="de-de" sz="1200" cap="none"/>
            </a:lvl1pPr>
            <a:lvl2pPr marL="179705" indent="-179705">
              <a:spcBef>
                <a:spcPts val="20"/>
              </a:spcBef>
              <a:defRPr lang="de-de" sz="1200" cap="none"/>
            </a:lvl2pPr>
            <a:lvl3pPr>
              <a:spcBef>
                <a:spcPts val="20"/>
              </a:spcBef>
              <a:defRPr lang="de-de" sz="1200" cap="none"/>
            </a:lvl3pPr>
            <a:lvl4pPr>
              <a:spcBef>
                <a:spcPts val="20"/>
              </a:spcBef>
              <a:defRPr lang="de-de" sz="1200" cap="none"/>
            </a:lvl4pPr>
            <a:lvl5pPr>
              <a:spcBef>
                <a:spcPts val="20"/>
              </a:spcBef>
              <a:defRPr lang="de-de" sz="1200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Text</a:t>
            </a:r>
            <a:endParaRPr cap="none" noProof="1"/>
          </a:p>
          <a:p>
            <a:pPr lvl="1">
              <a:defRPr lang="de-de"/>
            </a:pPr>
            <a:r>
              <a:rPr cap="none" noProof="1"/>
              <a:t>Second Level</a:t>
            </a:r>
            <a:endParaRPr cap="none" noProof="1"/>
          </a:p>
        </p:txBody>
      </p:sp>
    </p:spTree>
  </p:cSld>
  <p:clrMapOvr>
    <a:masterClrMapping/>
  </p:clrMapOvr>
  <p:hf hdr="0" ftr="0"/>
</p:sldLayout>
</file>

<file path=ppt/slideLayouts/slideLayout29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blank" preserve="1">
  <p:cSld name="Eight captione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LYBAABtOwAAswY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de-de"/>
            </a:pPr>
            <a:r>
              <a:rPr cap="none" noProof="1"/>
              <a:t>Add Title</a:t>
            </a:r>
            <a:endParaRPr cap="none" noProof="1"/>
          </a:p>
        </p:txBody>
      </p:sp>
      <p:sp>
        <p:nvSpPr>
          <p:cNvPr id="3" name="Datumsplatzhalter 3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DwAAGYnAAC5RgAASSgAABAAAAAmAAAACAAAAAAAAAAAAAAAMAAAABQAAAAAAAAAAAD//wAAAQAAAP//AAABAA==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de-de"/>
            </a:pPr>
            <a:fld id="{2F488EE9-A7C2-1D78-8CF0-512DC0BE7A04}" type="datetime1">
              <a:rPr cap="none" noProof="1"/>
              <a:t>5/5/2025</a:t>
            </a:fld>
            <a:endParaRPr cap="none" noProof="1"/>
          </a:p>
        </p:txBody>
      </p:sp>
      <p:sp>
        <p:nvSpPr>
          <p:cNvPr id="4" name="Fußzeilen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7gkAAGYnAABtOwAASSg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de-de"/>
            </a:pPr>
            <a:r>
              <a:rPr cap="none" noProof="1"/>
              <a:t>PSI Center for Scientific Computing, Theory and Data</a:t>
            </a:r>
            <a:endParaRPr cap="none" noProof="1"/>
          </a:p>
        </p:txBody>
      </p:sp>
      <p:sp>
        <p:nvSpPr>
          <p:cNvPr id="5" name="Foliennummernplatzhalter 5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GYnAACbCAAASSg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de-de"/>
            </a:pPr>
            <a:fld id="{3B6F2871-3FD6-3ADE-98D7-C98B66996E9C}" type="slidenum">
              <a:rPr cap="none" noProof="1"/>
              <a:t>31</a:t>
            </a:fld>
            <a:endParaRPr cap="none" noProof="1"/>
          </a:p>
        </p:txBody>
      </p:sp>
      <p:sp>
        <p:nvSpPr>
          <p:cNvPr id="6" name="Bild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HVyaT0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RwQAAOsIAADkEwAA/RMAABAAAAAmAAAACAAAAJGAAAB/AAAAMAAAABQAAAAAAAAAAAD//wAAAQAAAP//AAABAA=="/>
              </a:ext>
            </a:extLst>
          </p:cNvSpPr>
          <p:nvPr>
            <p:ph type="pic" sz="quarter" idx="18"/>
          </p:nvPr>
        </p:nvSpPr>
        <p:spPr>
          <a:xfrm>
            <a:off x="695325" y="1449705"/>
            <a:ext cx="2538095" cy="1799590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  <p:sp>
        <p:nvSpPr>
          <p:cNvPr id="7" name="Object2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HDcAAOsIAAC5RgAA/RMAABAAAAAmAAAACAAAAJGAAAB/AAAAMAAAABQAAAAAAAAAAAD//wAAAQAAAP//AAABAA=="/>
              </a:ext>
            </a:extLst>
          </p:cNvSpPr>
          <p:nvPr>
            <p:ph type="pic" sz="quarter" idx="14"/>
          </p:nvPr>
        </p:nvSpPr>
        <p:spPr>
          <a:xfrm>
            <a:off x="8958580" y="1449705"/>
            <a:ext cx="2538095" cy="1799590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  <p:sp>
        <p:nvSpPr>
          <p:cNvPr id="8" name="Object1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ORUAAOsIAADWJAAA/RMAABAAAAAmAAAACAAAAJGAAAB/AAAAMAAAABQAAAAAAAAAAAD//wAAAQAAAP//AAABAA=="/>
              </a:ext>
            </a:extLst>
          </p:cNvSpPr>
          <p:nvPr>
            <p:ph type="pic" sz="quarter" idx="19"/>
          </p:nvPr>
        </p:nvSpPr>
        <p:spPr>
          <a:xfrm>
            <a:off x="3449955" y="1449705"/>
            <a:ext cx="2538095" cy="1799590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  <p:sp>
        <p:nvSpPr>
          <p:cNvPr id="9" name="Object6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KiYAAOsIAADHNQAA/RMAABAAAAAmAAAACAAAAJGAAAB/AAAAMAAAABQAAAAAAAAAAAD//wAAAQAAAP//AAABAA=="/>
              </a:ext>
            </a:extLst>
          </p:cNvSpPr>
          <p:nvPr>
            <p:ph type="pic" sz="quarter" idx="20"/>
          </p:nvPr>
        </p:nvSpPr>
        <p:spPr>
          <a:xfrm>
            <a:off x="6203950" y="1449705"/>
            <a:ext cx="2538095" cy="1799590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  <p:sp>
        <p:nvSpPr>
          <p:cNvPr id="10" name="SlideText7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BUAAP8iAADOJAAACyUAABAAAAAmAAAACAAAAAGAAAAAAAAAMAAAABQAAAAAAAAAAAD//wAAAQAAAP//AAABAA=="/>
              </a:ext>
            </a:extLst>
          </p:cNvSpPr>
          <p:nvPr>
            <p:ph idx="23"/>
          </p:nvPr>
        </p:nvSpPr>
        <p:spPr>
          <a:xfrm>
            <a:off x="3449320" y="5688965"/>
            <a:ext cx="2533650" cy="332740"/>
          </a:xfrm>
        </p:spPr>
        <p:txBody>
          <a:bodyPr/>
          <a:lstStyle>
            <a:lvl1pPr>
              <a:spcBef>
                <a:spcPts val="40"/>
              </a:spcBef>
              <a:defRPr lang="de-de" sz="1200" cap="none"/>
            </a:lvl1pPr>
            <a:lvl2pPr marL="179705" indent="-179705">
              <a:spcBef>
                <a:spcPts val="40"/>
              </a:spcBef>
              <a:defRPr lang="de-de" sz="1200" cap="none"/>
            </a:lvl2pPr>
            <a:lvl3pPr>
              <a:spcBef>
                <a:spcPts val="40"/>
              </a:spcBef>
              <a:defRPr lang="de-de" sz="1200" cap="none"/>
            </a:lvl3pPr>
            <a:lvl4pPr>
              <a:spcBef>
                <a:spcPts val="40"/>
              </a:spcBef>
              <a:defRPr lang="de-de" sz="1600" cap="none"/>
            </a:lvl4pPr>
            <a:lvl5pPr>
              <a:spcBef>
                <a:spcPts val="40"/>
              </a:spcBef>
              <a:defRPr lang="de-de" sz="1600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Text</a:t>
            </a:r>
            <a:endParaRPr cap="none" noProof="1"/>
          </a:p>
          <a:p>
            <a:pPr lvl="1">
              <a:defRPr lang="de-de"/>
            </a:pPr>
            <a:r>
              <a:rPr cap="none" noProof="1"/>
              <a:t>Second Level</a:t>
            </a:r>
            <a:endParaRPr cap="none" noProof="1"/>
          </a:p>
        </p:txBody>
      </p:sp>
      <p:sp>
        <p:nvSpPr>
          <p:cNvPr id="11" name="SlideText3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MSYAAP8iAADHNQAACyUAABAAAAAmAAAACAAAAAGAAAAAAAAAMAAAABQAAAAAAAAAAAD//wAAAQAAAP//AAABAA=="/>
              </a:ext>
            </a:extLst>
          </p:cNvSpPr>
          <p:nvPr>
            <p:ph idx="24"/>
          </p:nvPr>
        </p:nvSpPr>
        <p:spPr>
          <a:xfrm>
            <a:off x="6208395" y="5688965"/>
            <a:ext cx="2533650" cy="332740"/>
          </a:xfrm>
        </p:spPr>
        <p:txBody>
          <a:bodyPr/>
          <a:lstStyle>
            <a:lvl1pPr>
              <a:spcBef>
                <a:spcPts val="40"/>
              </a:spcBef>
              <a:defRPr lang="de-de" sz="1200" cap="none"/>
            </a:lvl1pPr>
            <a:lvl2pPr marL="179705" indent="-179705">
              <a:spcBef>
                <a:spcPts val="40"/>
              </a:spcBef>
              <a:defRPr lang="de-de" sz="1200" cap="none"/>
            </a:lvl2pPr>
            <a:lvl3pPr>
              <a:spcBef>
                <a:spcPts val="40"/>
              </a:spcBef>
              <a:defRPr lang="de-de" sz="1200" cap="none"/>
            </a:lvl3pPr>
            <a:lvl4pPr>
              <a:spcBef>
                <a:spcPts val="40"/>
              </a:spcBef>
              <a:defRPr lang="de-de" sz="1600" cap="none"/>
            </a:lvl4pPr>
            <a:lvl5pPr>
              <a:spcBef>
                <a:spcPts val="40"/>
              </a:spcBef>
              <a:defRPr lang="de-de" sz="1600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Text</a:t>
            </a:r>
            <a:endParaRPr cap="none" noProof="1"/>
          </a:p>
          <a:p>
            <a:pPr lvl="1">
              <a:defRPr lang="de-de"/>
            </a:pPr>
            <a:r>
              <a:rPr cap="none" noProof="1"/>
              <a:t>Second Level</a:t>
            </a:r>
            <a:endParaRPr cap="none" noProof="1"/>
          </a:p>
        </p:txBody>
      </p:sp>
      <p:sp>
        <p:nvSpPr>
          <p:cNvPr id="12" name="SlideText6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GTcAAP8iAACvRgAACyUAABAAAAAmAAAACAAAAAGAAAAAAAAAMAAAABQAAAAAAAAAAAD//wAAAQAAAP//AAABAA=="/>
              </a:ext>
            </a:extLst>
          </p:cNvSpPr>
          <p:nvPr>
            <p:ph idx="25"/>
          </p:nvPr>
        </p:nvSpPr>
        <p:spPr>
          <a:xfrm>
            <a:off x="8956675" y="5688965"/>
            <a:ext cx="2533650" cy="332740"/>
          </a:xfrm>
        </p:spPr>
        <p:txBody>
          <a:bodyPr/>
          <a:lstStyle>
            <a:lvl1pPr>
              <a:spcBef>
                <a:spcPts val="40"/>
              </a:spcBef>
              <a:defRPr lang="de-de" sz="1200" cap="none"/>
            </a:lvl1pPr>
            <a:lvl2pPr marL="179705" indent="-179705">
              <a:spcBef>
                <a:spcPts val="40"/>
              </a:spcBef>
              <a:defRPr lang="de-de" sz="1200" cap="none"/>
            </a:lvl2pPr>
            <a:lvl3pPr>
              <a:spcBef>
                <a:spcPts val="40"/>
              </a:spcBef>
              <a:defRPr lang="de-de" sz="1200" cap="none"/>
            </a:lvl3pPr>
            <a:lvl4pPr>
              <a:spcBef>
                <a:spcPts val="40"/>
              </a:spcBef>
              <a:defRPr lang="de-de" sz="1600" cap="none"/>
            </a:lvl4pPr>
            <a:lvl5pPr>
              <a:spcBef>
                <a:spcPts val="40"/>
              </a:spcBef>
              <a:defRPr lang="de-de" sz="1600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Text</a:t>
            </a:r>
            <a:endParaRPr cap="none" noProof="1"/>
          </a:p>
          <a:p>
            <a:pPr lvl="1">
              <a:defRPr lang="de-de"/>
            </a:pPr>
            <a:r>
              <a:rPr cap="none" noProof="1"/>
              <a:t>Second Level</a:t>
            </a:r>
            <a:endParaRPr cap="none" noProof="1"/>
          </a:p>
        </p:txBody>
      </p:sp>
      <p:sp>
        <p:nvSpPr>
          <p:cNvPr id="13" name="Object5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RwQAALIXAADkEwAAxCIAABAAAAAmAAAACAAAAJGAAAB/AAAAMAAAABQAAAAAAAAAAAD//wAAAQAAAP//AAABAA=="/>
              </a:ext>
            </a:extLst>
          </p:cNvSpPr>
          <p:nvPr>
            <p:ph type="pic" sz="quarter" idx="26"/>
          </p:nvPr>
        </p:nvSpPr>
        <p:spPr>
          <a:xfrm>
            <a:off x="695325" y="3851910"/>
            <a:ext cx="2538095" cy="1799590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  <p:sp>
        <p:nvSpPr>
          <p:cNvPr id="14" name="SlideText4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E0UAADiEwAAWBYAABAAAAAmAAAACAAAAAGAAAAAAAAAMAAAABQAAAAAAAAAAAD//wAAAQAAAP//AAABAA=="/>
              </a:ext>
            </a:extLst>
          </p:cNvSpPr>
          <p:nvPr>
            <p:ph idx="27"/>
          </p:nvPr>
        </p:nvSpPr>
        <p:spPr>
          <a:xfrm>
            <a:off x="695325" y="3300095"/>
            <a:ext cx="2536825" cy="332105"/>
          </a:xfrm>
        </p:spPr>
        <p:txBody>
          <a:bodyPr/>
          <a:lstStyle>
            <a:lvl1pPr>
              <a:spcBef>
                <a:spcPts val="20"/>
              </a:spcBef>
              <a:defRPr lang="de-de" sz="1200" cap="none"/>
            </a:lvl1pPr>
            <a:lvl2pPr marL="179705" indent="-179705">
              <a:spcBef>
                <a:spcPts val="20"/>
              </a:spcBef>
              <a:defRPr lang="de-de" sz="1200" cap="none"/>
            </a:lvl2pPr>
            <a:lvl3pPr>
              <a:spcBef>
                <a:spcPts val="20"/>
              </a:spcBef>
              <a:defRPr lang="de-de" sz="1200" cap="none"/>
            </a:lvl3pPr>
            <a:lvl4pPr>
              <a:spcBef>
                <a:spcPts val="20"/>
              </a:spcBef>
              <a:defRPr lang="de-de" sz="1200" cap="none"/>
            </a:lvl4pPr>
            <a:lvl5pPr>
              <a:spcBef>
                <a:spcPts val="20"/>
              </a:spcBef>
              <a:defRPr lang="de-de" sz="1200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Text</a:t>
            </a:r>
            <a:endParaRPr cap="none" noProof="1"/>
          </a:p>
          <a:p>
            <a:pPr lvl="1">
              <a:defRPr lang="de-de"/>
            </a:pPr>
            <a:r>
              <a:rPr cap="none" noProof="1"/>
              <a:t>Second Level</a:t>
            </a:r>
            <a:endParaRPr cap="none" noProof="1"/>
          </a:p>
        </p:txBody>
      </p:sp>
      <p:sp>
        <p:nvSpPr>
          <p:cNvPr id="15" name="Textplatzhalter 19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P8iAADnEwAACyUAABAAAAAmAAAACAAAAAGAAAAAAAAAMAAAABQAAAAAAAAAAAD//wAAAQAAAP//AAABAA=="/>
              </a:ext>
            </a:extLst>
          </p:cNvSpPr>
          <p:nvPr>
            <p:ph idx="21"/>
          </p:nvPr>
        </p:nvSpPr>
        <p:spPr>
          <a:xfrm>
            <a:off x="695325" y="5688965"/>
            <a:ext cx="2540000" cy="332740"/>
          </a:xfrm>
        </p:spPr>
        <p:txBody>
          <a:bodyPr/>
          <a:lstStyle>
            <a:lvl1pPr>
              <a:spcBef>
                <a:spcPts val="20"/>
              </a:spcBef>
              <a:defRPr lang="de-de" sz="1200" cap="none"/>
            </a:lvl1pPr>
            <a:lvl2pPr marL="179705" indent="-179705">
              <a:spcBef>
                <a:spcPts val="20"/>
              </a:spcBef>
              <a:defRPr lang="de-de" sz="1200" cap="none"/>
            </a:lvl2pPr>
            <a:lvl3pPr>
              <a:spcBef>
                <a:spcPts val="20"/>
              </a:spcBef>
              <a:defRPr lang="de-de" sz="1200" cap="none"/>
            </a:lvl3pPr>
            <a:lvl4pPr>
              <a:spcBef>
                <a:spcPts val="20"/>
              </a:spcBef>
              <a:defRPr lang="de-de" sz="1200" cap="none"/>
            </a:lvl4pPr>
            <a:lvl5pPr>
              <a:spcBef>
                <a:spcPts val="20"/>
              </a:spcBef>
              <a:defRPr lang="de-de" sz="1200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Text</a:t>
            </a:r>
            <a:endParaRPr cap="none" noProof="1"/>
          </a:p>
          <a:p>
            <a:pPr lvl="1">
              <a:defRPr lang="de-de"/>
            </a:pPr>
            <a:r>
              <a:rPr cap="none" noProof="1"/>
              <a:t>Second Level</a:t>
            </a:r>
            <a:endParaRPr cap="none" noProof="1"/>
          </a:p>
        </p:txBody>
      </p:sp>
      <p:sp>
        <p:nvSpPr>
          <p:cNvPr id="16" name="SlideText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NhUAAE0UAADMJAAAWBYAABAAAAAmAAAACAAAAAGAAAAAAAAAMAAAABQAAAAAAAAAAAD//wAAAQAAAP//AAABAA=="/>
              </a:ext>
            </a:extLst>
          </p:cNvSpPr>
          <p:nvPr>
            <p:ph idx="28"/>
          </p:nvPr>
        </p:nvSpPr>
        <p:spPr>
          <a:xfrm>
            <a:off x="3448050" y="3300095"/>
            <a:ext cx="2533650" cy="332105"/>
          </a:xfrm>
        </p:spPr>
        <p:txBody>
          <a:bodyPr/>
          <a:lstStyle>
            <a:lvl1pPr>
              <a:spcBef>
                <a:spcPts val="40"/>
              </a:spcBef>
              <a:defRPr lang="de-de" sz="1200" cap="none"/>
            </a:lvl1pPr>
            <a:lvl2pPr marL="179705" indent="-179705">
              <a:spcBef>
                <a:spcPts val="40"/>
              </a:spcBef>
              <a:defRPr lang="de-de" sz="1200" cap="none"/>
            </a:lvl2pPr>
            <a:lvl3pPr>
              <a:spcBef>
                <a:spcPts val="40"/>
              </a:spcBef>
              <a:defRPr lang="de-de" sz="1200" cap="none"/>
            </a:lvl3pPr>
            <a:lvl4pPr>
              <a:spcBef>
                <a:spcPts val="40"/>
              </a:spcBef>
              <a:defRPr lang="de-de" sz="1600" cap="none"/>
            </a:lvl4pPr>
            <a:lvl5pPr>
              <a:spcBef>
                <a:spcPts val="40"/>
              </a:spcBef>
              <a:defRPr lang="de-de" sz="1600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Text</a:t>
            </a:r>
            <a:endParaRPr cap="none" noProof="1"/>
          </a:p>
          <a:p>
            <a:pPr lvl="1">
              <a:defRPr lang="de-de"/>
            </a:pPr>
            <a:r>
              <a:rPr cap="none" noProof="1"/>
              <a:t>Second Level</a:t>
            </a:r>
            <a:endParaRPr cap="none" noProof="1"/>
          </a:p>
        </p:txBody>
      </p:sp>
      <p:sp>
        <p:nvSpPr>
          <p:cNvPr id="17" name="SlideText5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MSYAAE0UAADHNQAAWBYAABAAAAAmAAAACAAAAAGAAAAAAAAAMAAAABQAAAAAAAAAAAD//wAAAQAAAP//AAABAA=="/>
              </a:ext>
            </a:extLst>
          </p:cNvSpPr>
          <p:nvPr>
            <p:ph idx="29"/>
          </p:nvPr>
        </p:nvSpPr>
        <p:spPr>
          <a:xfrm>
            <a:off x="6208395" y="3300095"/>
            <a:ext cx="2533650" cy="332105"/>
          </a:xfrm>
        </p:spPr>
        <p:txBody>
          <a:bodyPr/>
          <a:lstStyle>
            <a:lvl1pPr>
              <a:spcBef>
                <a:spcPts val="40"/>
              </a:spcBef>
              <a:defRPr lang="de-de" sz="1200" cap="none"/>
            </a:lvl1pPr>
            <a:lvl2pPr marL="179705" indent="-179705">
              <a:spcBef>
                <a:spcPts val="40"/>
              </a:spcBef>
              <a:defRPr lang="de-de" sz="1200" cap="none"/>
            </a:lvl2pPr>
            <a:lvl3pPr>
              <a:spcBef>
                <a:spcPts val="40"/>
              </a:spcBef>
              <a:defRPr lang="de-de" sz="1200" cap="none"/>
            </a:lvl3pPr>
            <a:lvl4pPr>
              <a:spcBef>
                <a:spcPts val="40"/>
              </a:spcBef>
              <a:defRPr lang="de-de" sz="1600" cap="none"/>
            </a:lvl4pPr>
            <a:lvl5pPr>
              <a:spcBef>
                <a:spcPts val="40"/>
              </a:spcBef>
              <a:defRPr lang="de-de" sz="1600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Text</a:t>
            </a:r>
            <a:endParaRPr cap="none" noProof="1"/>
          </a:p>
          <a:p>
            <a:pPr lvl="1">
              <a:defRPr lang="de-de"/>
            </a:pPr>
            <a:r>
              <a:rPr cap="none" noProof="1"/>
              <a:t>Second Level</a:t>
            </a:r>
            <a:endParaRPr cap="none" noProof="1"/>
          </a:p>
        </p:txBody>
      </p:sp>
      <p:sp>
        <p:nvSpPr>
          <p:cNvPr id="18" name="SlideText2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FzcAAE0UAACtRgAAWBYAABAAAAAmAAAACAAAAAGAAAAAAAAAMAAAABQAAAAAAAAAAAD//wAAAQAAAP//AAABAA=="/>
              </a:ext>
            </a:extLst>
          </p:cNvSpPr>
          <p:nvPr>
            <p:ph idx="30"/>
          </p:nvPr>
        </p:nvSpPr>
        <p:spPr>
          <a:xfrm>
            <a:off x="8955405" y="3300095"/>
            <a:ext cx="2533650" cy="332105"/>
          </a:xfrm>
        </p:spPr>
        <p:txBody>
          <a:bodyPr/>
          <a:lstStyle>
            <a:lvl1pPr>
              <a:spcBef>
                <a:spcPts val="40"/>
              </a:spcBef>
              <a:defRPr lang="de-de" sz="1200" cap="none"/>
            </a:lvl1pPr>
            <a:lvl2pPr marL="179705" indent="-179705">
              <a:spcBef>
                <a:spcPts val="40"/>
              </a:spcBef>
              <a:defRPr lang="de-de" sz="1200" cap="none"/>
            </a:lvl2pPr>
            <a:lvl3pPr>
              <a:spcBef>
                <a:spcPts val="40"/>
              </a:spcBef>
              <a:defRPr lang="de-de" sz="1200" cap="none"/>
            </a:lvl3pPr>
            <a:lvl4pPr>
              <a:spcBef>
                <a:spcPts val="40"/>
              </a:spcBef>
              <a:defRPr lang="de-de" sz="1600" cap="none"/>
            </a:lvl4pPr>
            <a:lvl5pPr>
              <a:spcBef>
                <a:spcPts val="40"/>
              </a:spcBef>
              <a:defRPr lang="de-de" sz="1600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Text</a:t>
            </a:r>
            <a:endParaRPr cap="none" noProof="1"/>
          </a:p>
          <a:p>
            <a:pPr lvl="1">
              <a:defRPr lang="de-de"/>
            </a:pPr>
            <a:r>
              <a:rPr cap="none" noProof="1"/>
              <a:t>Second Level</a:t>
            </a:r>
            <a:endParaRPr cap="none" noProof="1"/>
          </a:p>
        </p:txBody>
      </p:sp>
      <p:sp>
        <p:nvSpPr>
          <p:cNvPr id="19" name="Object4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GjcAALIXAAC3RgAAxCIAABAAAAAmAAAACAAAAJGAAAB/AAAAMAAAABQAAAAAAAAAAAD//wAAAQAAAP//AAABAA=="/>
              </a:ext>
            </a:extLst>
          </p:cNvSpPr>
          <p:nvPr>
            <p:ph type="pic" sz="quarter" idx="31"/>
          </p:nvPr>
        </p:nvSpPr>
        <p:spPr>
          <a:xfrm>
            <a:off x="8957310" y="3851910"/>
            <a:ext cx="2538095" cy="1799590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  <p:sp>
        <p:nvSpPr>
          <p:cNvPr id="20" name="Object3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NxUAALIXAADUJAAAxCIAABAAAAAmAAAACAAAAJGAAAB/AAAAMAAAABQAAAAAAAAAAAD//wAAAQAAAP//AAABAA=="/>
              </a:ext>
            </a:extLst>
          </p:cNvSpPr>
          <p:nvPr>
            <p:ph type="pic" sz="quarter" idx="32"/>
          </p:nvPr>
        </p:nvSpPr>
        <p:spPr>
          <a:xfrm>
            <a:off x="3448685" y="3851910"/>
            <a:ext cx="2538095" cy="1799590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  <p:sp>
        <p:nvSpPr>
          <p:cNvPr id="21" name="Object7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KCYAALIXAADFNQAAxCIAABAAAAAmAAAACAAAAJGAAAB/AAAAMAAAABQAAAAAAAAAAAD//wAAAQAAAP//AAABAA=="/>
              </a:ext>
            </a:extLst>
          </p:cNvSpPr>
          <p:nvPr>
            <p:ph type="pic" sz="quarter" idx="33"/>
          </p:nvPr>
        </p:nvSpPr>
        <p:spPr>
          <a:xfrm>
            <a:off x="6202680" y="3851910"/>
            <a:ext cx="2538095" cy="1799590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</p:spTree>
  </p:cSld>
  <p:clrMapOvr>
    <a:masterClrMapping/>
  </p:clrMapOvr>
  <p:hf hdr="0" ftr="0"/>
</p:sldLayout>
</file>

<file path=ppt/slideLayouts/slideLayout30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blank" preserve="1">
  <p:cSld name="Twelve captione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LYBAABtOwAAswY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de-de"/>
            </a:pPr>
            <a:r>
              <a:rPr cap="none" noProof="1"/>
              <a:t>Add Title</a:t>
            </a:r>
            <a:endParaRPr cap="none" noProof="1"/>
          </a:p>
        </p:txBody>
      </p:sp>
      <p:sp>
        <p:nvSpPr>
          <p:cNvPr id="3" name="Datumsplatzhalter 3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DwAAGYnAAC5RgAASSgAABAAAAAmAAAACAAAAAAAAAAAAAAAMAAAABQAAAAAAAAAAAD//wAAAQAAAP//AAABAA==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de-de"/>
            </a:pPr>
            <a:fld id="{6C970F40-0E81-C2F9-CF2F-F8AC416139AD}" type="datetime1">
              <a:rPr cap="none" noProof="1"/>
              <a:t>5/5/2025</a:t>
            </a:fld>
            <a:endParaRPr cap="none" noProof="1"/>
          </a:p>
        </p:txBody>
      </p:sp>
      <p:sp>
        <p:nvSpPr>
          <p:cNvPr id="4" name="Fußzeilen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7gkAAGYnAABtOwAASSg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de-de"/>
            </a:pPr>
            <a:r>
              <a:rPr cap="none" noProof="1"/>
              <a:t>PSI Center for Scientific Computing, Theory and Data</a:t>
            </a:r>
            <a:endParaRPr cap="none" noProof="1"/>
          </a:p>
        </p:txBody>
      </p:sp>
      <p:sp>
        <p:nvSpPr>
          <p:cNvPr id="5" name="Foliennummernplatzhalter 5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GYnAACbCAAASSg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de-de"/>
            </a:pPr>
            <a:fld id="{3FB9FA45-0BD2-EC0C-9C01-FD59B44F6AA8}" type="slidenum">
              <a:rPr cap="none" noProof="1"/>
              <a:t>32</a:t>
            </a:fld>
            <a:endParaRPr cap="none" noProof="1"/>
          </a:p>
        </p:txBody>
      </p:sp>
      <p:sp>
        <p:nvSpPr>
          <p:cNvPr id="6" name="Bild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3hoAAOsIAADWJAAAUxMAABAAAAAmAAAACAAAAJGAAAB/AAAAMAAAABQAAAAAAAAAAAD//wAAAQAAAP//AAABAA=="/>
              </a:ext>
            </a:extLst>
          </p:cNvSpPr>
          <p:nvPr>
            <p:ph type="pic" sz="quarter" idx="13"/>
          </p:nvPr>
        </p:nvSpPr>
        <p:spPr>
          <a:xfrm>
            <a:off x="4367530" y="1449705"/>
            <a:ext cx="1620520" cy="1691640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0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  <p:sp>
        <p:nvSpPr>
          <p:cNvPr id="7" name="Object10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vjwAAOsIAAC5RgAAUxMAABAAAAAmAAAACAAAAJGAAAB/AAAAMAAAABQAAAAAAAAAAAD//wAAAQAAAP//AAABAA=="/>
              </a:ext>
            </a:extLst>
          </p:cNvSpPr>
          <p:nvPr>
            <p:ph type="pic" sz="quarter" idx="14"/>
          </p:nvPr>
        </p:nvSpPr>
        <p:spPr>
          <a:xfrm>
            <a:off x="9874250" y="1449705"/>
            <a:ext cx="1622425" cy="1691640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0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  <p:sp>
        <p:nvSpPr>
          <p:cNvPr id="8" name="Object7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RwQAAOsIAABADgAAUxMAABAAAAAmAAAACAAAAJGAAAB/AAAAMAAAABQAAAAAAAAAAAD//wAAAQAAAP//AAABAA=="/>
              </a:ext>
            </a:extLst>
          </p:cNvSpPr>
          <p:nvPr>
            <p:ph type="pic" sz="quarter" idx="15"/>
          </p:nvPr>
        </p:nvSpPr>
        <p:spPr>
          <a:xfrm>
            <a:off x="695325" y="1449705"/>
            <a:ext cx="1621155" cy="1691640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0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  <p:sp>
        <p:nvSpPr>
          <p:cNvPr id="9" name="Object9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3RoAALIXAADWJAAAGyIAABAAAAAmAAAACAAAAJGAAAB/AAAAMAAAABQAAAAAAAAAAAD//wAAAQAAAP//AAABAA=="/>
              </a:ext>
            </a:extLst>
          </p:cNvSpPr>
          <p:nvPr>
            <p:ph type="pic" sz="quarter" idx="18"/>
          </p:nvPr>
        </p:nvSpPr>
        <p:spPr>
          <a:xfrm>
            <a:off x="4366895" y="3851910"/>
            <a:ext cx="1621155" cy="1692275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0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  <p:sp>
        <p:nvSpPr>
          <p:cNvPr id="10" name="Object3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dzEAALIXAABtOwAAGyIAABAAAAAmAAAACAAAAJGAAAB/AAAAMAAAABQAAAAAAAAAAAD//wAAAQAAAP//AAABAA=="/>
              </a:ext>
            </a:extLst>
          </p:cNvSpPr>
          <p:nvPr>
            <p:ph type="pic" sz="quarter" idx="19"/>
          </p:nvPr>
        </p:nvSpPr>
        <p:spPr>
          <a:xfrm>
            <a:off x="8041005" y="3851910"/>
            <a:ext cx="1619250" cy="1692275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0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  <p:sp>
        <p:nvSpPr>
          <p:cNvPr id="11" name="Object11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RwQAALIXAABADgAAGyIAABAAAAAmAAAACAAAAJGAAAB/AAAAMAAAABQAAAAAAAAAAAD//wAAAQAAAP//AAABAA=="/>
              </a:ext>
            </a:extLst>
          </p:cNvSpPr>
          <p:nvPr>
            <p:ph type="pic" sz="quarter" idx="20"/>
          </p:nvPr>
        </p:nvSpPr>
        <p:spPr>
          <a:xfrm>
            <a:off x="695325" y="3851910"/>
            <a:ext cx="1621155" cy="1692275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0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  <p:sp>
        <p:nvSpPr>
          <p:cNvPr id="12" name="SlideText8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GIiAABADgAAbSQAABAAAAAmAAAACAAAAAGAAAAAAAAAMAAAABQAAAAAAAAAAAD//wAAAQAAAP//AAABAA=="/>
              </a:ext>
            </a:extLst>
          </p:cNvSpPr>
          <p:nvPr>
            <p:ph idx="21"/>
          </p:nvPr>
        </p:nvSpPr>
        <p:spPr>
          <a:xfrm>
            <a:off x="695325" y="5589270"/>
            <a:ext cx="1621155" cy="332105"/>
          </a:xfrm>
        </p:spPr>
        <p:txBody>
          <a:bodyPr/>
          <a:lstStyle>
            <a:lvl1pPr>
              <a:spcBef>
                <a:spcPts val="20"/>
              </a:spcBef>
              <a:defRPr lang="de-de" sz="1000" cap="none"/>
            </a:lvl1pPr>
            <a:lvl2pPr marL="90805" indent="-90805">
              <a:spcBef>
                <a:spcPts val="20"/>
              </a:spcBef>
              <a:defRPr lang="de-de" sz="1000" cap="none"/>
            </a:lvl2pPr>
            <a:lvl3pPr>
              <a:spcBef>
                <a:spcPts val="20"/>
              </a:spcBef>
              <a:defRPr lang="de-de" sz="1200" cap="none"/>
            </a:lvl3pPr>
            <a:lvl4pPr>
              <a:spcBef>
                <a:spcPts val="20"/>
              </a:spcBef>
              <a:defRPr lang="de-de" sz="1200" cap="none"/>
            </a:lvl4pPr>
            <a:lvl5pPr>
              <a:spcBef>
                <a:spcPts val="20"/>
              </a:spcBef>
              <a:defRPr lang="de-de" sz="1200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Text</a:t>
            </a:r>
            <a:endParaRPr cap="none" noProof="1"/>
          </a:p>
          <a:p>
            <a:pPr lvl="1">
              <a:defRPr lang="de-de"/>
            </a:pPr>
            <a:r>
              <a:rPr cap="none" noProof="1"/>
              <a:t>Second Level</a:t>
            </a:r>
            <a:endParaRPr cap="none" noProof="1"/>
          </a:p>
        </p:txBody>
      </p:sp>
      <p:sp>
        <p:nvSpPr>
          <p:cNvPr id="13" name="SlideText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3RoAAGIiAADWJAAAbSQAABAAAAAmAAAACAAAAAGAAAAAAAAAMAAAABQAAAAAAAAAAAD//wAAAQAAAP//AAABAA=="/>
              </a:ext>
            </a:extLst>
          </p:cNvSpPr>
          <p:nvPr>
            <p:ph idx="22"/>
          </p:nvPr>
        </p:nvSpPr>
        <p:spPr>
          <a:xfrm>
            <a:off x="4366895" y="5589270"/>
            <a:ext cx="1621155" cy="332105"/>
          </a:xfrm>
        </p:spPr>
        <p:txBody>
          <a:bodyPr/>
          <a:lstStyle>
            <a:lvl1pPr>
              <a:spcBef>
                <a:spcPts val="20"/>
              </a:spcBef>
              <a:defRPr lang="de-de" sz="1000" cap="none"/>
            </a:lvl1pPr>
            <a:lvl2pPr marL="90805" indent="-90805">
              <a:spcBef>
                <a:spcPts val="20"/>
              </a:spcBef>
              <a:defRPr lang="de-de" sz="1000" cap="none"/>
            </a:lvl2pPr>
            <a:lvl3pPr>
              <a:spcBef>
                <a:spcPts val="20"/>
              </a:spcBef>
              <a:defRPr lang="de-de" sz="1200" cap="none"/>
            </a:lvl3pPr>
            <a:lvl4pPr>
              <a:spcBef>
                <a:spcPts val="20"/>
              </a:spcBef>
              <a:defRPr lang="de-de" sz="1200" cap="none"/>
            </a:lvl4pPr>
            <a:lvl5pPr>
              <a:spcBef>
                <a:spcPts val="20"/>
              </a:spcBef>
              <a:defRPr lang="de-de" sz="1200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Text</a:t>
            </a:r>
            <a:endParaRPr cap="none" noProof="1"/>
          </a:p>
          <a:p>
            <a:pPr lvl="1">
              <a:defRPr lang="de-de"/>
            </a:pPr>
            <a:r>
              <a:rPr cap="none" noProof="1"/>
              <a:t>Second Level</a:t>
            </a:r>
            <a:endParaRPr cap="none" noProof="1"/>
          </a:p>
        </p:txBody>
      </p:sp>
      <p:sp>
        <p:nvSpPr>
          <p:cNvPr id="14" name="SlideText10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dzEAAGIiAABuOwAAbSQAABAAAAAmAAAACAAAAAGAAAAAAAAAMAAAABQAAAAAAAAAAAD//wAAAQAAAP//AAABAA=="/>
              </a:ext>
            </a:extLst>
          </p:cNvSpPr>
          <p:nvPr>
            <p:ph idx="23"/>
          </p:nvPr>
        </p:nvSpPr>
        <p:spPr>
          <a:xfrm>
            <a:off x="8041005" y="5589270"/>
            <a:ext cx="1619885" cy="332105"/>
          </a:xfrm>
        </p:spPr>
        <p:txBody>
          <a:bodyPr/>
          <a:lstStyle>
            <a:lvl1pPr>
              <a:spcBef>
                <a:spcPts val="20"/>
              </a:spcBef>
              <a:defRPr lang="de-de" sz="1000" cap="none"/>
            </a:lvl1pPr>
            <a:lvl2pPr marL="90805" indent="-90805">
              <a:spcBef>
                <a:spcPts val="20"/>
              </a:spcBef>
              <a:defRPr lang="de-de" sz="1000" cap="none"/>
            </a:lvl2pPr>
            <a:lvl3pPr>
              <a:spcBef>
                <a:spcPts val="20"/>
              </a:spcBef>
              <a:defRPr lang="de-de" sz="1200" cap="none"/>
            </a:lvl3pPr>
            <a:lvl4pPr>
              <a:spcBef>
                <a:spcPts val="20"/>
              </a:spcBef>
              <a:defRPr lang="de-de" sz="1200" cap="none"/>
            </a:lvl4pPr>
            <a:lvl5pPr>
              <a:spcBef>
                <a:spcPts val="20"/>
              </a:spcBef>
              <a:defRPr lang="de-de" sz="1200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Text</a:t>
            </a:r>
            <a:endParaRPr cap="none" noProof="1"/>
          </a:p>
          <a:p>
            <a:pPr lvl="1">
              <a:defRPr lang="de-de"/>
            </a:pPr>
            <a:r>
              <a:rPr cap="none" noProof="1"/>
              <a:t>Second Level</a:t>
            </a:r>
            <a:endParaRPr cap="none" noProof="1"/>
          </a:p>
        </p:txBody>
      </p:sp>
      <p:sp>
        <p:nvSpPr>
          <p:cNvPr id="15" name="SlideText4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LcTAABADgAAwhUAABAAAAAmAAAACAAAAAGAAAAAAAAAMAAAABQAAAAAAAAAAAD//wAAAQAAAP//AAABAA=="/>
              </a:ext>
            </a:extLst>
          </p:cNvSpPr>
          <p:nvPr>
            <p:ph idx="24"/>
          </p:nvPr>
        </p:nvSpPr>
        <p:spPr>
          <a:xfrm>
            <a:off x="695325" y="3204845"/>
            <a:ext cx="1621155" cy="332105"/>
          </a:xfrm>
        </p:spPr>
        <p:txBody>
          <a:bodyPr/>
          <a:lstStyle>
            <a:lvl1pPr>
              <a:spcBef>
                <a:spcPts val="20"/>
              </a:spcBef>
              <a:defRPr lang="de-de" sz="1000" cap="none"/>
            </a:lvl1pPr>
            <a:lvl2pPr marL="90805" indent="-90805">
              <a:spcBef>
                <a:spcPts val="20"/>
              </a:spcBef>
              <a:defRPr lang="de-de" sz="1000" cap="none"/>
            </a:lvl2pPr>
            <a:lvl3pPr>
              <a:spcBef>
                <a:spcPts val="20"/>
              </a:spcBef>
              <a:defRPr lang="de-de" sz="1200" cap="none"/>
            </a:lvl3pPr>
            <a:lvl4pPr>
              <a:spcBef>
                <a:spcPts val="20"/>
              </a:spcBef>
              <a:defRPr lang="de-de" sz="1200" cap="none"/>
            </a:lvl4pPr>
            <a:lvl5pPr>
              <a:spcBef>
                <a:spcPts val="20"/>
              </a:spcBef>
              <a:defRPr lang="de-de" sz="1200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Text</a:t>
            </a:r>
            <a:endParaRPr cap="none" noProof="1"/>
          </a:p>
          <a:p>
            <a:pPr lvl="1">
              <a:defRPr lang="de-de"/>
            </a:pPr>
            <a:r>
              <a:rPr cap="none" noProof="1"/>
              <a:t>Second Level</a:t>
            </a:r>
            <a:endParaRPr cap="none" noProof="1"/>
          </a:p>
        </p:txBody>
      </p:sp>
      <p:sp>
        <p:nvSpPr>
          <p:cNvPr id="16" name="SlideText5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3RoAALcTAADWJAAAwhUAABAAAAAmAAAACAAAAAGAAAAAAAAAMAAAABQAAAAAAAAAAAD//wAAAQAAAP//AAABAA=="/>
              </a:ext>
            </a:extLst>
          </p:cNvSpPr>
          <p:nvPr>
            <p:ph idx="25"/>
          </p:nvPr>
        </p:nvSpPr>
        <p:spPr>
          <a:xfrm>
            <a:off x="4366895" y="3204845"/>
            <a:ext cx="1621155" cy="332105"/>
          </a:xfrm>
        </p:spPr>
        <p:txBody>
          <a:bodyPr/>
          <a:lstStyle>
            <a:lvl1pPr>
              <a:spcBef>
                <a:spcPts val="20"/>
              </a:spcBef>
              <a:defRPr lang="de-de" sz="1000" cap="none"/>
            </a:lvl1pPr>
            <a:lvl2pPr marL="90805" indent="-90805">
              <a:spcBef>
                <a:spcPts val="20"/>
              </a:spcBef>
              <a:defRPr lang="de-de" sz="1000" cap="none"/>
            </a:lvl2pPr>
            <a:lvl3pPr>
              <a:spcBef>
                <a:spcPts val="20"/>
              </a:spcBef>
              <a:defRPr lang="de-de" sz="1200" cap="none"/>
            </a:lvl3pPr>
            <a:lvl4pPr>
              <a:spcBef>
                <a:spcPts val="20"/>
              </a:spcBef>
              <a:defRPr lang="de-de" sz="1200" cap="none"/>
            </a:lvl4pPr>
            <a:lvl5pPr>
              <a:spcBef>
                <a:spcPts val="20"/>
              </a:spcBef>
              <a:defRPr lang="de-de" sz="1200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Text</a:t>
            </a:r>
            <a:endParaRPr cap="none" noProof="1"/>
          </a:p>
          <a:p>
            <a:pPr lvl="1">
              <a:defRPr lang="de-de"/>
            </a:pPr>
            <a:r>
              <a:rPr cap="none" noProof="1"/>
              <a:t>Second Level</a:t>
            </a:r>
            <a:endParaRPr cap="none" noProof="1"/>
          </a:p>
        </p:txBody>
      </p:sp>
      <p:sp>
        <p:nvSpPr>
          <p:cNvPr id="17" name="SlideText6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vzwAALcTAAC8RgAAwhUAABAAAAAmAAAACAAAAAGAAAAAAAAAMAAAABQAAAAAAAAAAAD//wAAAQAAAP//AAABAA=="/>
              </a:ext>
            </a:extLst>
          </p:cNvSpPr>
          <p:nvPr>
            <p:ph idx="26"/>
          </p:nvPr>
        </p:nvSpPr>
        <p:spPr>
          <a:xfrm>
            <a:off x="9874885" y="3204845"/>
            <a:ext cx="1623695" cy="332105"/>
          </a:xfrm>
        </p:spPr>
        <p:txBody>
          <a:bodyPr/>
          <a:lstStyle>
            <a:lvl1pPr>
              <a:spcBef>
                <a:spcPts val="20"/>
              </a:spcBef>
              <a:defRPr lang="de-de" sz="1000" cap="none"/>
            </a:lvl1pPr>
            <a:lvl2pPr marL="90805" indent="-90805">
              <a:spcBef>
                <a:spcPts val="20"/>
              </a:spcBef>
              <a:defRPr lang="de-de" sz="1000" cap="none"/>
            </a:lvl2pPr>
            <a:lvl3pPr>
              <a:spcBef>
                <a:spcPts val="20"/>
              </a:spcBef>
              <a:defRPr lang="de-de" sz="1200" cap="none"/>
            </a:lvl3pPr>
            <a:lvl4pPr>
              <a:spcBef>
                <a:spcPts val="20"/>
              </a:spcBef>
              <a:defRPr lang="de-de" sz="1200" cap="none"/>
            </a:lvl4pPr>
            <a:lvl5pPr>
              <a:spcBef>
                <a:spcPts val="20"/>
              </a:spcBef>
              <a:defRPr lang="de-de" sz="1200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Text</a:t>
            </a:r>
            <a:endParaRPr cap="none" noProof="1"/>
          </a:p>
          <a:p>
            <a:pPr lvl="1">
              <a:defRPr lang="de-de"/>
            </a:pPr>
            <a:r>
              <a:rPr cap="none" noProof="1"/>
              <a:t>Second Level</a:t>
            </a:r>
            <a:endParaRPr cap="none" noProof="1"/>
          </a:p>
        </p:txBody>
      </p:sp>
      <p:sp>
        <p:nvSpPr>
          <p:cNvPr id="18" name="Object2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kw8AAOsIAACMGQAAUxMAABAAAAAmAAAACAAAAJGAAAB/AAAAMAAAABQAAAAAAAAAAAD//wAAAQAAAP//AAABAA=="/>
              </a:ext>
            </a:extLst>
          </p:cNvSpPr>
          <p:nvPr>
            <p:ph type="pic" sz="quarter" idx="27"/>
          </p:nvPr>
        </p:nvSpPr>
        <p:spPr>
          <a:xfrm>
            <a:off x="2531745" y="1449705"/>
            <a:ext cx="1621155" cy="1691640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0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  <p:sp>
        <p:nvSpPr>
          <p:cNvPr id="19" name="SlideText9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w8AALcTAACMGQAAwhUAABAAAAAmAAAACAAAAAGAAAAAAAAAMAAAABQAAAAAAAAAAAD//wAAAQAAAP//AAABAA=="/>
              </a:ext>
            </a:extLst>
          </p:cNvSpPr>
          <p:nvPr>
            <p:ph idx="28"/>
          </p:nvPr>
        </p:nvSpPr>
        <p:spPr>
          <a:xfrm>
            <a:off x="2531745" y="3204845"/>
            <a:ext cx="1621155" cy="332105"/>
          </a:xfrm>
        </p:spPr>
        <p:txBody>
          <a:bodyPr/>
          <a:lstStyle>
            <a:lvl1pPr>
              <a:spcBef>
                <a:spcPts val="20"/>
              </a:spcBef>
              <a:defRPr lang="de-de" sz="1000" cap="none"/>
            </a:lvl1pPr>
            <a:lvl2pPr marL="90805" indent="-90805">
              <a:spcBef>
                <a:spcPts val="20"/>
              </a:spcBef>
              <a:defRPr lang="de-de" sz="1000" cap="none"/>
            </a:lvl2pPr>
            <a:lvl3pPr>
              <a:spcBef>
                <a:spcPts val="20"/>
              </a:spcBef>
              <a:defRPr lang="de-de" sz="1200" cap="none"/>
            </a:lvl3pPr>
            <a:lvl4pPr>
              <a:spcBef>
                <a:spcPts val="20"/>
              </a:spcBef>
              <a:defRPr lang="de-de" sz="1200" cap="none"/>
            </a:lvl4pPr>
            <a:lvl5pPr>
              <a:spcBef>
                <a:spcPts val="20"/>
              </a:spcBef>
              <a:defRPr lang="de-de" sz="1200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Text</a:t>
            </a:r>
            <a:endParaRPr cap="none" noProof="1"/>
          </a:p>
          <a:p>
            <a:pPr lvl="1">
              <a:defRPr lang="de-de"/>
            </a:pPr>
            <a:r>
              <a:rPr cap="none" noProof="1"/>
              <a:t>Second Level</a:t>
            </a:r>
            <a:endParaRPr cap="none" noProof="1"/>
          </a:p>
        </p:txBody>
      </p:sp>
      <p:sp>
        <p:nvSpPr>
          <p:cNvPr id="20" name="Object1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KCYAAOsIAAAjMAAAUxMAABAAAAAmAAAACAAAAJGAAAB/AAAAMAAAABQAAAAAAAAAAAD//wAAAQAAAP//AAABAA=="/>
              </a:ext>
            </a:extLst>
          </p:cNvSpPr>
          <p:nvPr>
            <p:ph type="pic" sz="quarter" idx="29"/>
          </p:nvPr>
        </p:nvSpPr>
        <p:spPr>
          <a:xfrm>
            <a:off x="6202680" y="1449705"/>
            <a:ext cx="1622425" cy="1691640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0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  <p:sp>
        <p:nvSpPr>
          <p:cNvPr id="21" name="SlideText2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JyYAALcTAAAiMAAAwhUAABAAAAAmAAAACAAAAAGAAAAAAAAAMAAAABQAAAAAAAAAAAD//wAAAQAAAP//AAABAA=="/>
              </a:ext>
            </a:extLst>
          </p:cNvSpPr>
          <p:nvPr>
            <p:ph idx="30"/>
          </p:nvPr>
        </p:nvSpPr>
        <p:spPr>
          <a:xfrm>
            <a:off x="6202045" y="3204845"/>
            <a:ext cx="1622425" cy="332105"/>
          </a:xfrm>
        </p:spPr>
        <p:txBody>
          <a:bodyPr/>
          <a:lstStyle>
            <a:lvl1pPr>
              <a:spcBef>
                <a:spcPts val="20"/>
              </a:spcBef>
              <a:defRPr lang="de-de" sz="1000" cap="none"/>
            </a:lvl1pPr>
            <a:lvl2pPr marL="90805" indent="-90805">
              <a:spcBef>
                <a:spcPts val="20"/>
              </a:spcBef>
              <a:defRPr lang="de-de" sz="1000" cap="none"/>
            </a:lvl2pPr>
            <a:lvl3pPr>
              <a:spcBef>
                <a:spcPts val="20"/>
              </a:spcBef>
              <a:defRPr lang="de-de" sz="1200" cap="none"/>
            </a:lvl3pPr>
            <a:lvl4pPr>
              <a:spcBef>
                <a:spcPts val="20"/>
              </a:spcBef>
              <a:defRPr lang="de-de" sz="1200" cap="none"/>
            </a:lvl4pPr>
            <a:lvl5pPr>
              <a:spcBef>
                <a:spcPts val="20"/>
              </a:spcBef>
              <a:defRPr lang="de-de" sz="1200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Text</a:t>
            </a:r>
            <a:endParaRPr cap="none" noProof="1"/>
          </a:p>
          <a:p>
            <a:pPr lvl="1">
              <a:defRPr lang="de-de"/>
            </a:pPr>
            <a:r>
              <a:rPr cap="none" noProof="1"/>
              <a:t>Second Level</a:t>
            </a:r>
            <a:endParaRPr cap="none" noProof="1"/>
          </a:p>
        </p:txBody>
      </p:sp>
      <p:sp>
        <p:nvSpPr>
          <p:cNvPr id="22" name="Object4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dzEAAOsIAABtOwAAUxMAABAAAAAmAAAACAAAAJGAAAB/AAAAMAAAABQAAAAAAAAAAAD//wAAAQAAAP//AAABAA=="/>
              </a:ext>
            </a:extLst>
          </p:cNvSpPr>
          <p:nvPr>
            <p:ph type="pic" sz="quarter" idx="31"/>
          </p:nvPr>
        </p:nvSpPr>
        <p:spPr>
          <a:xfrm>
            <a:off x="8041005" y="1449705"/>
            <a:ext cx="1619250" cy="1691640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0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  <p:sp>
        <p:nvSpPr>
          <p:cNvPr id="23" name="SlideText1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dzEAALcTAABuOwAAwhUAABAAAAAmAAAACAAAAAGAAAAAAAAAMAAAABQAAAAAAAAAAAD//wAAAQAAAP//AAABAA=="/>
              </a:ext>
            </a:extLst>
          </p:cNvSpPr>
          <p:nvPr>
            <p:ph idx="32"/>
          </p:nvPr>
        </p:nvSpPr>
        <p:spPr>
          <a:xfrm>
            <a:off x="8041005" y="3204845"/>
            <a:ext cx="1619885" cy="332105"/>
          </a:xfrm>
        </p:spPr>
        <p:txBody>
          <a:bodyPr/>
          <a:lstStyle>
            <a:lvl1pPr>
              <a:spcBef>
                <a:spcPts val="20"/>
              </a:spcBef>
              <a:defRPr lang="de-de" sz="1000" cap="none"/>
            </a:lvl1pPr>
            <a:lvl2pPr marL="90805" indent="-90805">
              <a:spcBef>
                <a:spcPts val="20"/>
              </a:spcBef>
              <a:defRPr lang="de-de" sz="1000" cap="none"/>
            </a:lvl2pPr>
            <a:lvl3pPr>
              <a:spcBef>
                <a:spcPts val="20"/>
              </a:spcBef>
              <a:defRPr lang="de-de" sz="1200" cap="none"/>
            </a:lvl3pPr>
            <a:lvl4pPr>
              <a:spcBef>
                <a:spcPts val="20"/>
              </a:spcBef>
              <a:defRPr lang="de-de" sz="1200" cap="none"/>
            </a:lvl4pPr>
            <a:lvl5pPr>
              <a:spcBef>
                <a:spcPts val="20"/>
              </a:spcBef>
              <a:defRPr lang="de-de" sz="1200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Text</a:t>
            </a:r>
            <a:endParaRPr cap="none" noProof="1"/>
          </a:p>
          <a:p>
            <a:pPr lvl="1">
              <a:defRPr lang="de-de"/>
            </a:pPr>
            <a:r>
              <a:rPr cap="none" noProof="1"/>
              <a:t>Second Level</a:t>
            </a:r>
            <a:endParaRPr cap="none" noProof="1"/>
          </a:p>
        </p:txBody>
      </p:sp>
      <p:sp>
        <p:nvSpPr>
          <p:cNvPr id="24" name="Object6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kw8AALIXAACMGQAAGyIAABAAAAAmAAAACAAAAJGAAAB/AAAAMAAAABQAAAAAAAAAAAD//wAAAQAAAP//AAABAA=="/>
              </a:ext>
            </a:extLst>
          </p:cNvSpPr>
          <p:nvPr>
            <p:ph type="pic" sz="quarter" idx="33"/>
          </p:nvPr>
        </p:nvSpPr>
        <p:spPr>
          <a:xfrm>
            <a:off x="2531745" y="3851910"/>
            <a:ext cx="1621155" cy="1692275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0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  <p:sp>
        <p:nvSpPr>
          <p:cNvPr id="25" name="SlideText7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w8AAGIiAACMGQAAbSQAABAAAAAmAAAACAAAAAGAAAAAAAAAMAAAABQAAAAAAAAAAAD//wAAAQAAAP//AAABAA=="/>
              </a:ext>
            </a:extLst>
          </p:cNvSpPr>
          <p:nvPr>
            <p:ph idx="34"/>
          </p:nvPr>
        </p:nvSpPr>
        <p:spPr>
          <a:xfrm>
            <a:off x="2531745" y="5589270"/>
            <a:ext cx="1621155" cy="332105"/>
          </a:xfrm>
        </p:spPr>
        <p:txBody>
          <a:bodyPr/>
          <a:lstStyle>
            <a:lvl1pPr>
              <a:spcBef>
                <a:spcPts val="20"/>
              </a:spcBef>
              <a:defRPr lang="de-de" sz="1000" cap="none"/>
            </a:lvl1pPr>
            <a:lvl2pPr marL="90805" indent="-90805">
              <a:spcBef>
                <a:spcPts val="20"/>
              </a:spcBef>
              <a:defRPr lang="de-de" sz="1000" cap="none"/>
            </a:lvl2pPr>
            <a:lvl3pPr>
              <a:spcBef>
                <a:spcPts val="20"/>
              </a:spcBef>
              <a:defRPr lang="de-de" sz="1200" cap="none"/>
            </a:lvl3pPr>
            <a:lvl4pPr>
              <a:spcBef>
                <a:spcPts val="20"/>
              </a:spcBef>
              <a:defRPr lang="de-de" sz="1200" cap="none"/>
            </a:lvl4pPr>
            <a:lvl5pPr>
              <a:spcBef>
                <a:spcPts val="20"/>
              </a:spcBef>
              <a:defRPr lang="de-de" sz="1200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Text</a:t>
            </a:r>
            <a:endParaRPr cap="none" noProof="1"/>
          </a:p>
          <a:p>
            <a:pPr lvl="1">
              <a:defRPr lang="de-de"/>
            </a:pPr>
            <a:r>
              <a:rPr cap="none" noProof="1"/>
              <a:t>Second Level</a:t>
            </a:r>
            <a:endParaRPr cap="none" noProof="1"/>
          </a:p>
        </p:txBody>
      </p:sp>
      <p:sp>
        <p:nvSpPr>
          <p:cNvPr id="26" name="Object8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KiYAALIXAAAiMAAAGyIAABAAAAAmAAAACAAAAJGAAAB/AAAAMAAAABQAAAAAAAAAAAD//wAAAQAAAP//AAABAA=="/>
              </a:ext>
            </a:extLst>
          </p:cNvSpPr>
          <p:nvPr>
            <p:ph type="pic" sz="quarter" idx="35"/>
          </p:nvPr>
        </p:nvSpPr>
        <p:spPr>
          <a:xfrm>
            <a:off x="6203950" y="3851910"/>
            <a:ext cx="1620520" cy="1692275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0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  <p:sp>
        <p:nvSpPr>
          <p:cNvPr id="27" name="Textplatzhalter 19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iYAAGIiAAAiMAAAbSQAABAAAAAmAAAACAAAAAGAAAAAAAAAMAAAABQAAAAAAAAAAAD//wAAAQAAAP//AAABAA=="/>
              </a:ext>
            </a:extLst>
          </p:cNvSpPr>
          <p:nvPr>
            <p:ph idx="36"/>
          </p:nvPr>
        </p:nvSpPr>
        <p:spPr>
          <a:xfrm>
            <a:off x="6203950" y="5589270"/>
            <a:ext cx="1620520" cy="332105"/>
          </a:xfrm>
        </p:spPr>
        <p:txBody>
          <a:bodyPr/>
          <a:lstStyle>
            <a:lvl1pPr>
              <a:spcBef>
                <a:spcPts val="20"/>
              </a:spcBef>
              <a:defRPr lang="de-de" sz="1000" cap="none"/>
            </a:lvl1pPr>
            <a:lvl2pPr marL="90805" indent="-90805">
              <a:spcBef>
                <a:spcPts val="20"/>
              </a:spcBef>
              <a:defRPr lang="de-de" sz="1000" cap="none"/>
            </a:lvl2pPr>
            <a:lvl3pPr>
              <a:spcBef>
                <a:spcPts val="20"/>
              </a:spcBef>
              <a:defRPr lang="de-de" sz="1200" cap="none"/>
            </a:lvl3pPr>
            <a:lvl4pPr>
              <a:spcBef>
                <a:spcPts val="20"/>
              </a:spcBef>
              <a:defRPr lang="de-de" sz="1200" cap="none"/>
            </a:lvl4pPr>
            <a:lvl5pPr>
              <a:spcBef>
                <a:spcPts val="20"/>
              </a:spcBef>
              <a:defRPr lang="de-de" sz="1200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Text</a:t>
            </a:r>
            <a:endParaRPr cap="none" noProof="1"/>
          </a:p>
          <a:p>
            <a:pPr lvl="1">
              <a:defRPr lang="de-de"/>
            </a:pPr>
            <a:r>
              <a:rPr cap="none" noProof="1"/>
              <a:t>Second Level</a:t>
            </a:r>
            <a:endParaRPr cap="none" noProof="1"/>
          </a:p>
        </p:txBody>
      </p:sp>
      <p:sp>
        <p:nvSpPr>
          <p:cNvPr id="28" name="Object5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vTwAALIXAAC5RgAAGyIAABAAAAAmAAAACAAAAJGAAAB/AAAAMAAAABQAAAAAAAAAAAD//wAAAQAAAP//AAABAA=="/>
              </a:ext>
            </a:extLst>
          </p:cNvSpPr>
          <p:nvPr>
            <p:ph type="pic" sz="quarter" idx="37"/>
          </p:nvPr>
        </p:nvSpPr>
        <p:spPr>
          <a:xfrm>
            <a:off x="9873615" y="3851910"/>
            <a:ext cx="1623060" cy="1692275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0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  <p:sp>
        <p:nvSpPr>
          <p:cNvPr id="29" name="SlideText3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vjwAAGIiAAC8RgAAbSQAABAAAAAmAAAACAAAAAGAAAAAAAAAMAAAABQAAAAAAAAAAAD//wAAAQAAAP//AAABAA=="/>
              </a:ext>
            </a:extLst>
          </p:cNvSpPr>
          <p:nvPr>
            <p:ph idx="38"/>
          </p:nvPr>
        </p:nvSpPr>
        <p:spPr>
          <a:xfrm>
            <a:off x="9874250" y="5589270"/>
            <a:ext cx="1624330" cy="332105"/>
          </a:xfrm>
        </p:spPr>
        <p:txBody>
          <a:bodyPr/>
          <a:lstStyle>
            <a:lvl1pPr>
              <a:spcBef>
                <a:spcPts val="20"/>
              </a:spcBef>
              <a:defRPr lang="de-de" sz="1000" cap="none"/>
            </a:lvl1pPr>
            <a:lvl2pPr marL="90805" indent="-90805">
              <a:spcBef>
                <a:spcPts val="20"/>
              </a:spcBef>
              <a:defRPr lang="de-de" sz="1000" cap="none"/>
            </a:lvl2pPr>
            <a:lvl3pPr>
              <a:spcBef>
                <a:spcPts val="20"/>
              </a:spcBef>
              <a:defRPr lang="de-de" sz="1200" cap="none"/>
            </a:lvl3pPr>
            <a:lvl4pPr>
              <a:spcBef>
                <a:spcPts val="20"/>
              </a:spcBef>
              <a:defRPr lang="de-de" sz="1200" cap="none"/>
            </a:lvl4pPr>
            <a:lvl5pPr>
              <a:spcBef>
                <a:spcPts val="20"/>
              </a:spcBef>
              <a:defRPr lang="de-de" sz="1200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Text</a:t>
            </a:r>
            <a:endParaRPr cap="none" noProof="1"/>
          </a:p>
          <a:p>
            <a:pPr lvl="1">
              <a:defRPr lang="de-de"/>
            </a:pPr>
            <a:r>
              <a:rPr cap="none" noProof="1"/>
              <a:t>Second Level</a:t>
            </a:r>
            <a:endParaRPr cap="none" noProof="1"/>
          </a:p>
        </p:txBody>
      </p:sp>
    </p:spTree>
  </p:cSld>
  <p:clrMapOvr>
    <a:masterClrMapping/>
  </p:clrMapOvr>
  <p:hf hdr="0" ftr="0"/>
</p:sldLayout>
</file>

<file path=ppt/slideLayouts/slideLayout31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blank" preserve="1">
  <p:cSld name="Two full size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DwAAGYnAAC5RgAASSgAABAAAAAmAAAACAAAAAAAAAAAAAAAMAAAABQAAAAAAAAAAAD//wAAAQAAAP//AAABAA==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de-de"/>
            </a:pPr>
            <a:fld id="{60A10696-D88D-F4F0-C319-2EA54857357B}" type="datetime1">
              <a:rPr cap="none" noProof="1"/>
              <a:t>5/5/2025</a:t>
            </a:fld>
            <a:endParaRPr cap="none" noProof="1"/>
          </a:p>
        </p:txBody>
      </p:sp>
      <p:sp>
        <p:nvSpPr>
          <p:cNvPr id="3" name="Fußzeilen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7gkAAGYnAABtOwAASSg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de-de"/>
            </a:pPr>
            <a:r>
              <a:rPr cap="none" noProof="1"/>
              <a:t>PSI Center for Scientific Computing, Theory and Data</a:t>
            </a:r>
            <a:endParaRPr cap="none" noProof="1"/>
          </a:p>
        </p:txBody>
      </p:sp>
      <p:sp>
        <p:nvSpPr>
          <p:cNvPr id="4" name="Foliennummernplatzhalter 5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GYnAACbCAAASSg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de-de"/>
            </a:pPr>
            <a:fld id="{3C8719C2-8CD1-D2EF-9F3F-7ABA5771692F}" type="slidenum">
              <a:rPr cap="none" noProof="1"/>
              <a:t>33</a:t>
            </a:fld>
            <a:endParaRPr cap="none" noProof="1"/>
          </a:p>
        </p:txBody>
      </p:sp>
      <p:sp>
        <p:nvSpPr>
          <p:cNvPr id="5" name="Bild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KiYAAAAAAAAASwAAMCoAABAAAAAmAAAACAAAAJGAAAB/AAAAMAAAABQAAAAAAAAAAAD//wAAAQAAAP//AAABAA=="/>
              </a:ext>
            </a:extLst>
          </p:cNvSpPr>
          <p:nvPr>
            <p:ph type="pic" sz="quarter" idx="14"/>
          </p:nvPr>
        </p:nvSpPr>
        <p:spPr>
          <a:xfrm>
            <a:off x="6203950" y="0"/>
            <a:ext cx="5988050" cy="6858000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  <p:sp>
        <p:nvSpPr>
          <p:cNvPr id="6" name="Object1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AAAAAAAAAADWJAAAMCoAABAAAAAmAAAACAAAAJGAAAB/AAAAMAAAABQAAAAAAAAAAAD//wAAAQAAAP//AAABAA=="/>
              </a:ext>
            </a:extLst>
          </p:cNvSpPr>
          <p:nvPr>
            <p:ph type="pic" sz="quarter" idx="13"/>
          </p:nvPr>
        </p:nvSpPr>
        <p:spPr>
          <a:xfrm>
            <a:off x="0" y="0"/>
            <a:ext cx="5988050" cy="6858000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</p:spTree>
  </p:cSld>
  <p:clrMapOvr>
    <a:masterClrMapping/>
  </p:clrMapOvr>
  <p:hf hdr="0" ftr="0"/>
</p:sldLayout>
</file>

<file path=ppt/slideLayouts/slideLayout32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blank" preserve="1">
  <p:cSld name="Full siz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DwAAGYnAAC5RgAASSgAABAAAAAmAAAACAAAAAAAAAAAAAAAMAAAABQAAAAAAAAAAAD//wAAAQAAAP//AAABAA==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de-de"/>
            </a:pPr>
            <a:fld id="{07A7D19E-D0EA-F227-A41F-26729F515273}" type="datetime1">
              <a:rPr cap="none" noProof="1"/>
              <a:t>5/5/2025</a:t>
            </a:fld>
            <a:endParaRPr cap="none" noProof="1"/>
          </a:p>
        </p:txBody>
      </p:sp>
      <p:sp>
        <p:nvSpPr>
          <p:cNvPr id="3" name="Fußzeilen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7gkAAGYnAABtOwAASSg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de-de"/>
            </a:pPr>
            <a:r>
              <a:rPr cap="none" noProof="1"/>
              <a:t>PSI Center for Scientific Computing, Theory and Data</a:t>
            </a:r>
            <a:endParaRPr cap="none" noProof="1"/>
          </a:p>
        </p:txBody>
      </p:sp>
      <p:sp>
        <p:nvSpPr>
          <p:cNvPr id="4" name="Foliennummernplatzhalter 5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GYnAACbCAAASSg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de-de"/>
            </a:pPr>
            <a:fld id="{58BBE326-68B5-EE15-FB03-9E40AD4D0DCB}" type="slidenum">
              <a:rPr cap="none" noProof="1"/>
              <a:t>34</a:t>
            </a:fld>
            <a:endParaRPr cap="none" noProof="1"/>
          </a:p>
        </p:txBody>
      </p:sp>
      <p:sp>
        <p:nvSpPr>
          <p:cNvPr id="5" name="Bild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G4EAAAAAAAAAAAAAAAAAAABAAAAAAAAAAEAAABQAAAAAAAAAAAA4D8AAAAAAADgPwAAAAAAAOA/AAAAAAAA4D8AAAAAAADgPwAAAAAAAOA/AAAAAAAA4D8AAAAAAADgPwAAAAAAAOA/AAAAAAAA4D8CAAAAjAAAAAEAAAABAAAA2NjYAP///wgAAAAAAAAAAORKi0pEVMEmKz7xoEyAQus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AAAAAEAAAAAAAAAAAAAAAAAAAAAAAAAAAAAAAAAAAAAAAAAAAAAAAJ/f38AAAAAA8zMzADAwP8Af39/AAAAAAAAAAAAAAAAAAAAAAAAAAAAIQAAABgAAAAUAAAAAAAAAAAAAAAASwAAMCoAABAAAAAmAAAACAAAAJGAAAB/AAAAMAAAABQAAAAAAAAAAAD//wAAAQAAAP//AAABAA=="/>
              </a:ext>
            </a:extLst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attFill prst="lgCheck">
            <a:fgClr>
              <a:srgbClr val="D8D8D8"/>
            </a:fgClr>
            <a:bgClr>
              <a:schemeClr val="bg1"/>
            </a:bgClr>
          </a:pattFill>
        </p:spPr>
        <p:txBody>
          <a:bodyPr vert="horz" wrap="square" lIns="0" tIns="720090" rIns="0" bIns="0" numCol="1" spcCol="215900" anchor="ctr">
            <a:prstTxWarp prst="textNoShape">
              <a:avLst/>
            </a:prstTxWarp>
          </a:bodyPr>
          <a:lstStyle>
            <a:lvl1pPr algn="ctr">
              <a:defRPr lang="de-de" sz="1200" cap="none"/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Add image by tapping on icon</a:t>
            </a:r>
            <a:endParaRPr cap="none" noProof="1"/>
          </a:p>
        </p:txBody>
      </p:sp>
    </p:spTree>
  </p:cSld>
  <p:clrMapOvr>
    <a:masterClrMapping/>
  </p:clrMapOvr>
  <p:hf hdr="0" ftr="0"/>
</p:sldLayout>
</file>

<file path=ppt/slideLayouts/slideLayout33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itleOnly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LYBAABtOwAAswY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de-de"/>
            </a:pPr>
            <a:r>
              <a:rPr cap="none" noProof="1"/>
              <a:t>Add Title</a:t>
            </a:r>
            <a:endParaRPr cap="none" noProof="1"/>
          </a:p>
        </p:txBody>
      </p:sp>
      <p:sp>
        <p:nvSpPr>
          <p:cNvPr id="3" name="Datumsplatzhalter 2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DwAAGYnAAC5RgAASSgAABAAAAAmAAAACAAAAAAAAAAAAAAAMAAAABQAAAAAAAAAAAD//wAAAQAAAP//AAABAA==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de-de"/>
            </a:pPr>
            <a:fld id="{34DD1C12-5CD9-88EA-9765-AABF522B61FF}" type="datetime1">
              <a:rPr cap="none" noProof="1"/>
              <a:t>26.03.2024</a:t>
            </a:fld>
            <a:endParaRPr cap="none" noProof="1"/>
          </a:p>
        </p:txBody>
      </p:sp>
      <p:sp>
        <p:nvSpPr>
          <p:cNvPr id="4" name="Fußzeilenplatzhalter 3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7gkAAGYnAABtOwAASSg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de-de"/>
            </a:pPr>
            <a:r>
              <a:rPr cap="none" noProof="1"/>
              <a:t>PSI Center for Scientific Computing, Theory and Data</a:t>
            </a:r>
            <a:endParaRPr cap="none" noProof="1"/>
          </a:p>
        </p:txBody>
      </p:sp>
      <p:sp>
        <p:nvSpPr>
          <p:cNvPr id="5" name="Foliennummern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GYnAACbCAAASSg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de-de"/>
            </a:pPr>
            <a:fld id="{27E6A7F1-BFCA-B351-845E-4904E910721C}" type="slidenum">
              <a:rPr cap="none" noProof="1"/>
              <a:t>‹Nr.›</a:t>
            </a:fld>
            <a:endParaRPr cap="none" noProof="1"/>
          </a:p>
        </p:txBody>
      </p:sp>
    </p:spTree>
  </p:cSld>
  <p:clrMapOvr>
    <a:masterClrMapping/>
  </p:clrMapOvr>
  <p:hf hdr="0" ftr="0"/>
</p:sldLayout>
</file>

<file path=ppt/slideLayouts/slideLayout34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DwAAGYnAAC5RgAASSgAABAAAAAmAAAACAAAAAAAAAAAAAAAMAAAABQAAAAAAAAAAAD//wAAAQAAAP//AAABAA==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de-de"/>
            </a:pPr>
            <a:fld id="{5A2855D6-98B7-7DA3-F990-6EF61BDE0F3B}" type="datetime1">
              <a:rPr cap="none" noProof="1"/>
              <a:t>5/7/2025</a:t>
            </a:fld>
            <a:endParaRPr cap="none" noProof="1"/>
          </a:p>
        </p:txBody>
      </p:sp>
      <p:sp>
        <p:nvSpPr>
          <p:cNvPr id="3" name="Fußzeilenplatzhalter 2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7gkAAGYnAABtOwAASSg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de-de"/>
            </a:pPr>
            <a:r>
              <a:rPr cap="none" noProof="1"/>
              <a:t>PSI Center for Scientific Computing, Theory and Data</a:t>
            </a:r>
            <a:endParaRPr cap="none" noProof="1"/>
          </a:p>
        </p:txBody>
      </p:sp>
      <p:sp>
        <p:nvSpPr>
          <p:cNvPr id="4" name="Foliennummernplatzhalter 3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wQAAGYnAACbCAAASSg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de-de"/>
            </a:pPr>
            <a:fld id="{7D564FE0-AE90-03B9-DEEE-58EC01A0280D}" type="slidenum">
              <a:rPr cap="none" noProof="1"/>
              <a:t>3</a:t>
            </a:fld>
            <a:endParaRPr cap="none" noProof="1"/>
          </a:p>
        </p:txBody>
      </p:sp>
    </p:spTree>
  </p:cSld>
  <p:clrMapOvr>
    <a:masterClrMapping/>
  </p:clrMapOvr>
  <p:hf hdr="0" ftr="0"/>
</p:sldLayout>
</file>

<file path=ppt/slideLayouts/slideLayout35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6_CycbaBMAAAAlAAAAZAAAAA8BAAAAAAAAAAAAAAAAAAAAAAAAAAAAAAAB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I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AUAABoNAABgRQAAJhYAABAAAAAmAAAACAAAAIEAAAAAAAAAMAAAABQAAAAAAAAAAAD//wAAAQAAAP//AAABAA=="/>
              </a:ext>
            </a:extLst>
          </p:cNvSpPr>
          <p:nvPr>
            <p:ph type="ctrTitle"/>
          </p:nvPr>
        </p:nvSpPr>
        <p:spPr>
          <a:xfrm>
            <a:off x="914400" y="2129790"/>
            <a:ext cx="10363200" cy="1470660"/>
          </a:xfrm>
        </p:spPr>
        <p:txBody>
          <a:bodyPr vert="horz" wrap="square" numCol="1" spcCol="215900" anchor="ctr">
            <a:prstTxWarp prst="textNoShape">
              <a:avLst/>
            </a:prstTxWarp>
          </a:bodyPr>
          <a:lstStyle/>
          <a:p>
            <a:pPr>
              <a:defRPr lang="de-de"/>
            </a:pPr>
            <a:r>
              <a:t>Click to edit Master title style</a:t>
            </a:r>
          </a:p>
        </p:txBody>
      </p:sp>
      <p:sp>
        <p:nvSpPr>
          <p:cNvPr id="3" name="SlideSubtitle1"/>
          <p:cNvSpPr>
            <a:spLocks noGrp="1" noChangeArrowheads="1"/>
            <a:extLst>
              <a:ext uri="smNativeData">
                <pr:smNativeData xmlns:pr="smNativeData" xmlns="smNativeData" val="SMDATA_16_CycbaBMAAAAlAAAAZAAAAA8B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IQBhg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QAsAAOgXAADAPwAAsCIAABAAAAAmAAAACAAAAAEAAAAAAAAAMAAAABQAAAAAAAAAAAD//wAAAQAAAP//AAABAA=="/>
              </a:ext>
            </a:extLst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/>
          <a:p>
            <a:pPr>
              <a:defRPr lang="de-de"/>
            </a:pPr>
            <a:r>
              <a:t>Click to edit Master subtitle style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wDwAAGYnAAC5RgAASSg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 marL="0" marR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/>
            </a:pPr>
            <a:fld id="{62CA8936-788F-9F7F-C172-8E2AC73C37DB}" type="datetime1">
              <a:t>5/5/2025</a:t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EFBQU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7gkAAGYnAABtOwAASSg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/>
            </a:pPr>
            <a:r>
              <a:t>PSI Center for Scientific Computing, Theory and Data</a:t>
            </a: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Dp4Zn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RwQAAGYnAACbCAAASSg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/>
            </a:pPr>
            <a:fld id="{31753301-4FDC-20C5-92CD-B9907D8364EC}" type="slidenum">
              <a:t>9</a:t>
            </a:fld>
          </a:p>
        </p:txBody>
      </p:sp>
    </p:spTree>
  </p:cSld>
  <p:clrMapOvr>
    <a:masterClrMapping/>
  </p:clrMapOvr>
  <p:hf hdr="0" ftr="0"/>
</p:sldLayout>
</file>

<file path=ppt/slideLayouts/slideLayout36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I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7QUAABwbAACtRQAAfSMAABAAAAAmAAAACAAAAAEAAAAAAAAAMAAAABQAAAAAAAAAAAD//wAAAQAAAP//AAABAA=="/>
              </a:ext>
            </a:extLst>
          </p:cNvSpPr>
          <p:nvPr>
            <p:ph type="title"/>
          </p:nvPr>
        </p:nvSpPr>
        <p:spPr>
          <a:xfrm>
            <a:off x="963295" y="4406900"/>
            <a:ext cx="10363200" cy="1362075"/>
          </a:xfrm>
        </p:spPr>
        <p:txBody>
          <a:bodyPr/>
          <a:lstStyle/>
          <a:p>
            <a:pPr>
              <a:defRPr lang="de-de"/>
            </a:pPr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ITriA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7QUAAOERAACtRQAAHBsAABAAAAAmAAAACAAAAIEAAAAAAAAAMAAAABQAAAAAAAAAAAD//wAAAQAAAP//AAABAA=="/>
              </a:ext>
            </a:extLst>
          </p:cNvSpPr>
          <p:nvPr>
            <p:ph idx="1"/>
          </p:nvPr>
        </p:nvSpPr>
        <p:spPr>
          <a:xfrm>
            <a:off x="963295" y="2906395"/>
            <a:ext cx="10363200" cy="1500505"/>
          </a:xfrm>
        </p:spPr>
        <p:txBody>
          <a:bodyPr vert="horz" wrap="square" lIns="0" tIns="0" rIns="0" bIns="0" numCol="1" spcCol="215900" anchor="b">
            <a:prstTxWarp prst="textNoShape">
              <a:avLst/>
            </a:prstTxWarp>
          </a:bodyPr>
          <a:lstStyle/>
          <a:p>
            <a:pPr>
              <a:defRPr lang="de-de"/>
            </a:pPr>
            <a:r>
              <a:t>Click to edit Master text styles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HByc3Q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wDwAAGYnAAC5RgAASSg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 marL="0" marR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/>
            </a:pPr>
            <a:fld id="{3493056C-22D9-C6F3-972B-D4A64B656181}" type="datetime1">
              <a:t>5/5/2025</a:t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EFBQU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7gkAAGYnAABtOwAASSg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/>
            </a:pPr>
            <a:r>
              <a:t>PSI Center for Scientific Computing, Theory and Data</a:t>
            </a: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DxhOn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RwQAAGYnAACbCAAASSg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/>
            </a:pPr>
            <a:fld id="{3CDB9C48-06D1-8E6A-9F63-F03FD22D69A5}" type="slidenum">
              <a:t>9</a:t>
            </a:fld>
          </a:p>
        </p:txBody>
      </p:sp>
    </p:spTree>
  </p:cSld>
  <p:clrMapOvr>
    <a:masterClrMapping/>
  </p:clrMapOvr>
  <p:hf hdr="0" ftr="0"/>
</p:sldLayout>
</file>

<file path=ppt/slideLayouts/slideLayout37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woColTx" preserve="1">
  <p:cSld name="Title and 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I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RwQAALYBAABtOwAAswY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de-de"/>
            </a:pPr>
            <a:r>
              <a:t>Click to edit Master title style</a:t>
            </a:r>
          </a:p>
        </p:txBody>
      </p:sp>
      <p:sp>
        <p:nvSpPr>
          <p:cNvPr id="3" name="SlideText2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IRrhg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wAMAANgJAADhJAAAsCUAABAAAAAmAAAACAAAAAEAAAAAAAAAMAAAABQAAAAAAAAAAAD//wAAAQAAAP//AAABAA=="/>
              </a:ext>
            </a:extLst>
          </p:cNvSpPr>
          <p:nvPr>
            <p:ph idx="1"/>
          </p:nvPr>
        </p:nvSpPr>
        <p:spPr>
          <a:xfrm>
            <a:off x="609600" y="1600200"/>
            <a:ext cx="5385435" cy="4526280"/>
          </a:xfrm>
        </p:spPr>
        <p:txBody>
          <a:bodyPr/>
          <a:lstStyle/>
          <a:p>
            <a:pPr>
              <a:defRPr lang="de-de"/>
            </a:pPr>
            <a:r>
              <a:t>Click to edit Master text styles</a:t>
            </a:r>
          </a:p>
          <a:p>
            <a:pPr lvl="1">
              <a:defRPr lang="de-de"/>
            </a:pPr>
            <a:r>
              <a:t>Second level</a:t>
            </a:r>
          </a:p>
          <a:p>
            <a:pPr lvl="2">
              <a:defRPr lang="de-de"/>
            </a:pPr>
            <a:r>
              <a:t>Third level</a:t>
            </a:r>
          </a:p>
          <a:p>
            <a:pPr lvl="3">
              <a:defRPr lang="de-de"/>
            </a:pPr>
            <a:r>
              <a:t>Fourth level</a:t>
            </a:r>
          </a:p>
          <a:p>
            <a:pPr lvl="4">
              <a:defRPr lang="de-de"/>
            </a:pPr>
            <a:r>
              <a:t>Fifth level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xmlns="smNativeData" val="SMDATA_16_CycbaBMAAAAlAAAAZAAAAA8B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HyYAANgJAABARwAAsCUAABAAAAAmAAAACAAAAAEAAAAAAAAAMAAAABQAAAAAAAAAAAD//wAAAQAAAP//AAABAA=="/>
              </a:ext>
            </a:extLst>
          </p:cNvSpPr>
          <p:nvPr>
            <p:ph idx="2"/>
          </p:nvPr>
        </p:nvSpPr>
        <p:spPr>
          <a:xfrm>
            <a:off x="6196965" y="1600200"/>
            <a:ext cx="5385435" cy="4526280"/>
          </a:xfrm>
        </p:spPr>
        <p:txBody>
          <a:bodyPr/>
          <a:lstStyle/>
          <a:p>
            <a:pPr>
              <a:defRPr lang="de-de"/>
            </a:pPr>
            <a:r>
              <a:t>Click to edit Master text styles</a:t>
            </a:r>
          </a:p>
          <a:p>
            <a:pPr lvl="1">
              <a:defRPr lang="de-de"/>
            </a:pPr>
            <a:r>
              <a:t>Second level</a:t>
            </a:r>
          </a:p>
          <a:p>
            <a:pPr lvl="2">
              <a:defRPr lang="de-de"/>
            </a:pPr>
            <a:r>
              <a:t>Third level</a:t>
            </a:r>
          </a:p>
          <a:p>
            <a:pPr lvl="3">
              <a:defRPr lang="de-de"/>
            </a:pPr>
            <a:r>
              <a:t>Fourth level</a:t>
            </a:r>
          </a:p>
          <a:p>
            <a:pPr lvl="4">
              <a:defRPr lang="de-de"/>
            </a:pPr>
            <a:r>
              <a:t>Fifth level</a:t>
            </a:r>
          </a:p>
        </p:txBody>
      </p:sp>
      <p:sp>
        <p:nvSpPr>
          <p:cNvPr id="5" name="DateTimeArea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wDwAAGYnAAC5RgAASSg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 marL="0" marR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/>
            </a:pPr>
            <a:fld id="{0AD2540D-43E7-87A2-A96A-B5F71A245FE0}" type="datetime1">
              <a:t>5/5/2025</a:t>
            </a:fld>
          </a:p>
        </p:txBody>
      </p:sp>
      <p:sp>
        <p:nvSpPr>
          <p:cNvPr id="6" name="FooterArea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7gkAAGYnAABtOwAASSg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/>
            </a:pPr>
            <a:r>
              <a:t>PSI Center for Scientific Computing, Theory and Data</a:t>
            </a:r>
          </a:p>
        </p:txBody>
      </p:sp>
      <p:sp>
        <p:nvSpPr>
          <p:cNvPr id="7" name="SlideNumberArea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RwQAAGYnAACbCAAASSg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/>
            </a:pPr>
            <a:fld id="{0A74D93C-72E7-212F-A9CC-847A97825FD1}" type="slidenum">
              <a:t>9</a:t>
            </a:fld>
          </a:p>
        </p:txBody>
      </p:sp>
    </p:spTree>
  </p:cSld>
  <p:clrMapOvr>
    <a:masterClrMapping/>
  </p:clrMapOvr>
  <p:hf hdr="0" ftr="0"/>
</p:sldLayout>
</file>

<file path=ppt/slideLayouts/slideLayout38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I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RwQAALYBAABtOwAAswY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de-de"/>
            </a:pPr>
            <a:r>
              <a:t>Click to edit Master title style</a:t>
            </a:r>
          </a:p>
        </p:txBody>
      </p:sp>
      <p:sp>
        <p:nvSpPr>
          <p:cNvPr id="3" name="SlideText3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IQniA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wAMAAHEJAADjJAAAYQ0AABAAAAAmAAAACAAAAIEAAAAAAAAAMAAAABQAAAAAAAAAAAD//wAAAQAAAP//AAABAA=="/>
              </a:ext>
            </a:extLst>
          </p:cNvSpPr>
          <p:nvPr>
            <p:ph idx="1"/>
          </p:nvPr>
        </p:nvSpPr>
        <p:spPr>
          <a:xfrm>
            <a:off x="609600" y="1534795"/>
            <a:ext cx="5386705" cy="640080"/>
          </a:xfrm>
        </p:spPr>
        <p:txBody>
          <a:bodyPr vert="horz" wrap="square" lIns="0" tIns="0" rIns="0" bIns="0" numCol="1" spcCol="215900" anchor="b">
            <a:prstTxWarp prst="textNoShape">
              <a:avLst/>
            </a:prstTxWarp>
          </a:bodyPr>
          <a:lstStyle/>
          <a:p>
            <a:pPr>
              <a:defRPr lang="de-de"/>
            </a:pPr>
            <a:r>
              <a:t>Click to edit Master text styles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xmlns="smNativeData" val="SMDATA_16_CycbaBMAAAAlAAAAZAAAAA8B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GENAADjJAAAsCUAABAAAAAmAAAACAAAAAEAAAAAAAAAMAAAABQAAAAAAAAAAAD//wAAAQAAAP//AAABAA=="/>
              </a:ext>
            </a:extLst>
          </p:cNvSpPr>
          <p:nvPr>
            <p:ph idx="2"/>
          </p:nvPr>
        </p:nvSpPr>
        <p:spPr>
          <a:xfrm>
            <a:off x="609600" y="2174875"/>
            <a:ext cx="5386705" cy="3951605"/>
          </a:xfrm>
        </p:spPr>
        <p:txBody>
          <a:bodyPr/>
          <a:lstStyle/>
          <a:p>
            <a:pPr>
              <a:defRPr lang="de-de"/>
            </a:pPr>
            <a:r>
              <a:t>Click to edit Master text styles</a:t>
            </a:r>
          </a:p>
          <a:p>
            <a:pPr lvl="1">
              <a:defRPr lang="de-de"/>
            </a:pPr>
            <a:r>
              <a:t>Second level</a:t>
            </a:r>
          </a:p>
          <a:p>
            <a:pPr lvl="2">
              <a:defRPr lang="de-de"/>
            </a:pPr>
            <a:r>
              <a:t>Third level</a:t>
            </a:r>
          </a:p>
          <a:p>
            <a:pPr lvl="3">
              <a:defRPr lang="de-de"/>
            </a:pPr>
            <a:r>
              <a:t>Fourth level</a:t>
            </a:r>
          </a:p>
          <a:p>
            <a:pPr lvl="4">
              <a:defRPr lang="de-de"/>
            </a:pPr>
            <a:r>
              <a:t>Fifth level</a:t>
            </a:r>
          </a:p>
        </p:txBody>
      </p:sp>
      <p:sp>
        <p:nvSpPr>
          <p:cNvPr id="5" name="SlideText2"/>
          <p:cNvSpPr>
            <a:spLocks noGrp="1" noChangeArrowheads="1"/>
            <a:extLst>
              <a:ext uri="smNativeData">
                <pr:smNativeData xmlns:pr="smNativeData" xmlns="smNativeData" val="SMDATA_16_CycbaBMAAAAlAAAAZAAAAA8BAAAAAAAAAAAAAAAAAAAAAAAAAAAAAAAC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HSYAAHEJAABARwAAYQ0AABAAAAAmAAAACAAAAIEAAAAAAAAAMAAAABQAAAAAAAAAAAD//wAAAQAAAP//AAABAA=="/>
              </a:ext>
            </a:extLst>
          </p:cNvSpPr>
          <p:nvPr>
            <p:ph idx="3"/>
          </p:nvPr>
        </p:nvSpPr>
        <p:spPr>
          <a:xfrm>
            <a:off x="6195695" y="1534795"/>
            <a:ext cx="5386705" cy="64008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/>
          <a:p>
            <a:pPr>
              <a:defRPr lang="de-de"/>
            </a:pPr>
            <a:r>
              <a:t>Click to edit Master text styles</a:t>
            </a:r>
          </a:p>
        </p:txBody>
      </p:sp>
      <p:sp>
        <p:nvSpPr>
          <p:cNvPr id="6" name="SlideText4"/>
          <p:cNvSpPr>
            <a:spLocks noGrp="1" noChangeArrowheads="1"/>
            <a:extLst>
              <a:ext uri="smNativeData">
                <pr:smNativeData xmlns:pr="smNativeData" xmlns="smNativeData" val="SMDATA_16_CycbaBMAAAAlAAAAZAAAAA8B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HSYAAGENAABARwAAsCUAABAAAAAmAAAACAAAAAEAAAAAAAAAMAAAABQAAAAAAAAAAAD//wAAAQAAAP//AAABAA=="/>
              </a:ext>
            </a:extLst>
          </p:cNvSpPr>
          <p:nvPr>
            <p:ph idx="4"/>
          </p:nvPr>
        </p:nvSpPr>
        <p:spPr>
          <a:xfrm>
            <a:off x="6195695" y="2174875"/>
            <a:ext cx="5386705" cy="3951605"/>
          </a:xfrm>
        </p:spPr>
        <p:txBody>
          <a:bodyPr/>
          <a:lstStyle/>
          <a:p>
            <a:pPr>
              <a:defRPr lang="de-de"/>
            </a:pPr>
            <a:r>
              <a:t>Click to edit Master text styles</a:t>
            </a:r>
          </a:p>
          <a:p>
            <a:pPr lvl="1">
              <a:defRPr lang="de-de"/>
            </a:pPr>
            <a:r>
              <a:t>Second level</a:t>
            </a:r>
          </a:p>
          <a:p>
            <a:pPr lvl="2">
              <a:defRPr lang="de-de"/>
            </a:pPr>
            <a:r>
              <a:t>Third level</a:t>
            </a:r>
          </a:p>
          <a:p>
            <a:pPr lvl="3">
              <a:defRPr lang="de-de"/>
            </a:pPr>
            <a:r>
              <a:t>Fourth level</a:t>
            </a:r>
          </a:p>
          <a:p>
            <a:pPr lvl="4">
              <a:defRPr lang="de-de"/>
            </a:pPr>
            <a:r>
              <a:t>Fifth level</a:t>
            </a:r>
          </a:p>
        </p:txBody>
      </p:sp>
      <p:sp>
        <p:nvSpPr>
          <p:cNvPr id="7" name="DateTimeArea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wDwAAGYnAAC5RgAASSg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 marL="0" marR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/>
            </a:pPr>
            <a:fld id="{2D9D5951-1FC0-C8AF-8E25-E9FA176B78BC}" type="datetime1">
              <a:t>5/5/2025</a:t>
            </a:fld>
          </a:p>
        </p:txBody>
      </p:sp>
      <p:sp>
        <p:nvSpPr>
          <p:cNvPr id="8" name="FooterArea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7gkAAGYnAABtOwAASSg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/>
            </a:pPr>
            <a:r>
              <a:t>PSI Center for Scientific Computing, Theory and Data</a:t>
            </a:r>
          </a:p>
        </p:txBody>
      </p:sp>
      <p:sp>
        <p:nvSpPr>
          <p:cNvPr id="9" name="SlideNumberArea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RwQAAGYnAACbCAAASSg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/>
            </a:pPr>
            <a:fld id="{3D641731-7FD0-31E1-9EDC-89B4599268DC}" type="slidenum">
              <a:t>9</a:t>
            </a:fld>
          </a:p>
        </p:txBody>
      </p:sp>
    </p:spTree>
  </p:cSld>
  <p:clrMapOvr>
    <a:masterClrMapping/>
  </p:clrMapOvr>
  <p:hf hdr="0" ftr="0"/>
</p:sldLayout>
</file>

<file path=ppt/slideMasters/_rels/slideMaster1.xml.rels><?xml version="1.0" encoding="UTF-8" standalone="yes" ?>
<Relationships xmlns="http://schemas.openxmlformats.org/package/2006/relationships"><Relationship Id="rId1" Type="http://schemas.openxmlformats.org/officeDocument/2006/relationships/image" Target="../media/image1.emf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Jt3Cqw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RwQAALYBAABtOwAAswYAABAAAAAmAAAACAAAAL8vAAAAAAAAMAAAABQAAAAAAAAAAAD//wAAAQAAAP//AAABAA=="/>
              </a:ext>
            </a:extLst>
          </p:cNvSpPr>
          <p:nvPr>
            <p:ph type="title"/>
          </p:nvPr>
        </p:nvSpPr>
        <p:spPr>
          <a:xfrm>
            <a:off x="695325" y="278130"/>
            <a:ext cx="8964930" cy="810895"/>
          </a:xfrm>
          <a:prstGeom prst="rect">
            <a:avLst/>
          </a:prstGeo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de-de"/>
            </a:pPr>
            <a:r>
              <a:rPr cap="none" noProof="1"/>
              <a:t>Add Title</a:t>
            </a:r>
            <a:endParaRPr cap="none" noProof="1"/>
          </a:p>
        </p:txBody>
      </p:sp>
      <p:sp>
        <p:nvSpPr>
          <p:cNvPr id="3" name="Textplatzhalter 2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RwQAAHgIAAC5RgAACyUAABAAAAAmAAAACAAAAD8vAAAAAAAAMAAAABQAAAAAAAAAAAD//wAAAQAAAP//AAABAA=="/>
              </a:ext>
            </a:extLst>
          </p:cNvSpPr>
          <p:nvPr>
            <p:ph type="body" idx="1"/>
          </p:nvPr>
        </p:nvSpPr>
        <p:spPr>
          <a:xfrm>
            <a:off x="695325" y="1376680"/>
            <a:ext cx="10801350" cy="4645025"/>
          </a:xfrm>
          <a:prstGeom prst="rect">
            <a:avLst/>
          </a:prstGeo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de-de"/>
            </a:pPr>
            <a:r>
              <a:rPr cap="none" noProof="1"/>
              <a:t>Add Content</a:t>
            </a:r>
            <a:endParaRPr cap="none" noProof="1"/>
          </a:p>
          <a:p>
            <a:pPr lvl="1">
              <a:defRPr lang="de-de"/>
            </a:pPr>
            <a:r>
              <a:rPr cap="none" noProof="1"/>
              <a:t>Second Level</a:t>
            </a:r>
            <a:endParaRPr cap="none" noProof="1"/>
          </a:p>
          <a:p>
            <a:pPr lvl="2">
              <a:defRPr lang="de-de"/>
            </a:pPr>
            <a:r>
              <a:rPr cap="none" noProof="1"/>
              <a:t>Third Level</a:t>
            </a:r>
            <a:endParaRPr cap="none" noProof="1"/>
          </a:p>
          <a:p>
            <a:pPr lvl="3">
              <a:defRPr lang="de-de"/>
            </a:pPr>
            <a:r>
              <a:rPr cap="none" noProof="1"/>
              <a:t>Fourth Level</a:t>
            </a:r>
            <a:endParaRPr cap="none" noProof="1"/>
          </a:p>
          <a:p>
            <a:pPr lvl="4">
              <a:defRPr lang="de-de"/>
            </a:pPr>
            <a:r>
              <a:rPr cap="none" noProof="1"/>
              <a:t>Fifth Level</a:t>
            </a:r>
            <a:endParaRPr cap="none" noProof="1"/>
          </a:p>
        </p:txBody>
      </p:sp>
      <p:sp>
        <p:nvSpPr>
          <p:cNvPr id="4" name="Datumsplatzhalter 3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E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wDwAAGYnAAC5RgAASSgAABAAAAAmAAAACAAAAL+PAAAAAAAAMAAAABQAAAAAAAAAAAD//wAAAQAAAP//AAABAA=="/>
              </a:ext>
            </a:extLst>
          </p:cNvSpPr>
          <p:nvPr>
            <p:ph type="dt" sz="half" idx="2"/>
          </p:nvPr>
        </p:nvSpPr>
        <p:spPr>
          <a:xfrm>
            <a:off x="9875520" y="6404610"/>
            <a:ext cx="1621155" cy="144145"/>
          </a:xfrm>
          <a:prstGeom prst="rect">
            <a:avLst/>
          </a:prstGeo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r">
              <a:defRPr lang="de-de" sz="1000" cap="none">
                <a:solidFill>
                  <a:schemeClr val="tx1"/>
                </a:solidFill>
              </a:defRPr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fld id="{6680A6C1-8F8B-D550-C538-7905E876332C}" type="datetime1">
              <a:rPr cap="none" noProof="1"/>
              <a:t>5/7/2025</a:t>
            </a:fld>
            <a:endParaRPr cap="none" noProof="1"/>
          </a:p>
        </p:txBody>
      </p:sp>
      <p:sp>
        <p:nvSpPr>
          <p:cNvPr id="5" name="Fußzeilen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DgAQg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7gkAAGYnAABtOwAASSgAABAAAAAmAAAACAAAAL+PAAAAAAAAMAAAABQAAAAAAAAAAAD//wAAAQAAAP//AAABAA=="/>
              </a:ext>
            </a:extLst>
          </p:cNvSpPr>
          <p:nvPr>
            <p:ph type="ftr" sz="quarter" idx="3"/>
          </p:nvPr>
        </p:nvSpPr>
        <p:spPr>
          <a:xfrm>
            <a:off x="1614170" y="6404610"/>
            <a:ext cx="8046085" cy="144145"/>
          </a:xfrm>
          <a:prstGeom prst="rect">
            <a:avLst/>
          </a:prstGeo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l">
              <a:defRPr lang="de-de" sz="1000" cap="none">
                <a:solidFill>
                  <a:schemeClr val="tx1"/>
                </a:solidFill>
              </a:defRPr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r>
              <a:rPr cap="none" noProof="1"/>
              <a:t>PSI Center for Scientific Computing, Theory and Data</a:t>
            </a:r>
            <a:endParaRPr cap="none" noProof="1"/>
          </a:p>
        </p:txBody>
      </p:sp>
      <p:sp>
        <p:nvSpPr>
          <p:cNvPr id="6" name="Foliennummernplatzhalter 5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RwQAAGYnAACbCAAASSgAABAAAAAmAAAACAAAAL+PAAAAAAAAMAAAABQAAAAAAAAAAAD//wAAAQAAAP//AAABAA=="/>
              </a:ext>
            </a:extLst>
          </p:cNvSpPr>
          <p:nvPr>
            <p:ph type="sldNum" sz="quarter" idx="4"/>
          </p:nvPr>
        </p:nvSpPr>
        <p:spPr>
          <a:xfrm>
            <a:off x="695325" y="6404610"/>
            <a:ext cx="703580" cy="144145"/>
          </a:xfrm>
          <a:prstGeom prst="rect">
            <a:avLst/>
          </a:prstGeo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 algn="l">
              <a:defRPr lang="de-de" sz="1000" cap="none">
                <a:solidFill>
                  <a:schemeClr val="tx1"/>
                </a:solidFill>
              </a:defRPr>
            </a:lvl1pPr>
            <a:lvl2pPr>
              <a:defRPr lang="de-de" cap="none"/>
            </a:lvl2pPr>
            <a:lvl3pPr>
              <a:defRPr lang="de-de" cap="none"/>
            </a:lvl3pPr>
            <a:lvl4pPr>
              <a:defRPr lang="de-de" cap="none"/>
            </a:lvl4pPr>
            <a:lvl5pPr>
              <a:defRPr lang="de-de" cap="none"/>
            </a:lvl5pPr>
            <a:lvl6pPr>
              <a:defRPr lang="de-de" cap="none"/>
            </a:lvl6pPr>
            <a:lvl7pPr>
              <a:defRPr lang="de-de" cap="none"/>
            </a:lvl7pPr>
            <a:lvl8pPr>
              <a:defRPr lang="de-de" cap="none"/>
            </a:lvl8pPr>
            <a:lvl9pPr>
              <a:defRPr lang="de-de" cap="none"/>
            </a:lvl9pPr>
          </a:lstStyle>
          <a:p>
            <a:pPr>
              <a:defRPr lang="de-de"/>
            </a:pPr>
            <a:fld id="{59559554-1AB4-0063-FAED-EC36DBA30CB9}" type="slidenum">
              <a:rPr cap="none" noProof="1"/>
              <a:t>6</a:t>
            </a:fld>
            <a:endParaRPr cap="none" noProof="1"/>
          </a:p>
        </p:txBody>
      </p:sp>
      <p:pic>
        <p:nvPicPr>
          <p:cNvPr id="7" name="Grafik 19"/>
          <p:cNvPicPr>
            <a:picLocks noChangeAspect="1"/>
            <a:extLst>
              <a:ext uri="smNativeData">
                <pr:smNativeData xmlns:pr="smNativeData" xmlns="smNativeData" val="SMDATA_18_CycbaBMAAAAlAAAAEQAAAC0AAAAAkAAAAEgAAACQAAAAS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U5gX///8BAAAAAAAAAAAAAAAAAAAAAAAAAAAAAAAAAAAAAAAAAAAAAAACf39/ALm5uQPMzMwAwMD/AH9/fwAAAAAAAAAAAAAAAAD///8AAAAAACEAAAAYAAAAFAAAAE1BAADhAQAAuUYAABwEAAAQAAAAJgAAAAgAAAD//////////zAAAAAUAAAAAAAAAAAA//8AAAEAAAD//wAAAQA="/>
              </a:ext>
            </a:extLst>
          </p:cNvPicPr>
          <p:nvPr/>
        </p:nvPicPr>
        <p:blipFill>
          <a:blip r:embed="rId1"/>
          <a:stretch>
            <a:fillRect/>
          </a:stretch>
        </p:blipFill>
        <p:spPr>
          <a:xfrm>
            <a:off x="10615295" y="305435"/>
            <a:ext cx="881380" cy="36258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2"/>
    <p:sldLayoutId id="2147483712" r:id="rId3"/>
    <p:sldLayoutId id="2147483720" r:id="rId4"/>
    <p:sldLayoutId id="2147483728" r:id="rId5"/>
    <p:sldLayoutId id="2147483738" r:id="rId6"/>
    <p:sldLayoutId id="2147483739" r:id="rId7"/>
    <p:sldLayoutId id="2147483740" r:id="rId8"/>
    <p:sldLayoutId id="2147483694" r:id="rId9"/>
    <p:sldLayoutId id="2147483737" r:id="rId10"/>
    <p:sldLayoutId id="2147483692" r:id="rId11"/>
    <p:sldLayoutId id="2147483693" r:id="rId12"/>
    <p:sldLayoutId id="2147483659" r:id="rId13"/>
    <p:sldLayoutId id="2147483666" r:id="rId14"/>
    <p:sldLayoutId id="2147483667" r:id="rId15"/>
    <p:sldLayoutId id="2147483668" r:id="rId16"/>
    <p:sldLayoutId id="2147483669" r:id="rId17"/>
    <p:sldLayoutId id="2147483665" r:id="rId18"/>
    <p:sldLayoutId id="2147483670" r:id="rId19"/>
    <p:sldLayoutId id="2147483671" r:id="rId20"/>
    <p:sldLayoutId id="2147483672" r:id="rId21"/>
    <p:sldLayoutId id="2147483673" r:id="rId22"/>
    <p:sldLayoutId id="2147483674" r:id="rId23"/>
    <p:sldLayoutId id="2147483675" r:id="rId24"/>
    <p:sldLayoutId id="2147483676" r:id="rId25"/>
    <p:sldLayoutId id="2147483695" r:id="rId26"/>
    <p:sldLayoutId id="2147483677" r:id="rId27"/>
    <p:sldLayoutId id="2147483679" r:id="rId28"/>
    <p:sldLayoutId id="2147483678" r:id="rId29"/>
    <p:sldLayoutId id="2147483680" r:id="rId30"/>
    <p:sldLayoutId id="2147483681" r:id="rId31"/>
    <p:sldLayoutId id="2147483682" r:id="rId32"/>
    <p:sldLayoutId id="2147483683" r:id="rId33"/>
    <p:sldLayoutId id="2147483663" r:id="rId34"/>
    <p:sldLayoutId id="2147483664" r:id="rId35"/>
    <p:sldLayoutId id="2147483742" r:id="rId36"/>
    <p:sldLayoutId id="2147483744" r:id="rId37"/>
    <p:sldLayoutId id="2147483745" r:id="rId38"/>
    <p:sldLayoutId id="2147483746" r:id="rId39"/>
  </p:sldLayoutIdLst>
  <p:hf hdr="0"/>
  <p:txStyles>
    <p:titleStyle>
      <a:lvl1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de-de" sz="2600" b="1" i="0" u="none" strike="noStrike" kern="1" cap="none" spc="0" baseline="0">
          <a:solidFill>
            <a:schemeClr val="tx1"/>
          </a:solidFill>
          <a:effectLst/>
          <a:latin typeface="Aptos" pitchFamily="0" charset="0"/>
          <a:ea typeface="Aptos" pitchFamily="0" charset="0"/>
          <a:cs typeface="Aptos" pitchFamily="0" charset="0"/>
        </a:defRPr>
      </a:lvl1pPr>
      <a:lvl2pPr marL="457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de-de" sz="1800" b="0" i="0" u="none" strike="noStrike" kern="1" cap="none" spc="0" baseline="0">
          <a:solidFill>
            <a:schemeClr val="tx1"/>
          </a:solidFill>
          <a:effectLst/>
          <a:latin typeface="Aptos" pitchFamily="0" charset="0"/>
          <a:ea typeface="Aptos" pitchFamily="0" charset="0"/>
          <a:cs typeface="Aptos" pitchFamily="0" charset="0"/>
        </a:defRPr>
      </a:lvl2pPr>
      <a:lvl3pPr marL="914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de-de" sz="1800" b="0" i="0" u="none" strike="noStrike" kern="1" cap="none" spc="0" baseline="0">
          <a:solidFill>
            <a:schemeClr val="tx1"/>
          </a:solidFill>
          <a:effectLst/>
          <a:latin typeface="Aptos" pitchFamily="0" charset="0"/>
          <a:ea typeface="Aptos" pitchFamily="0" charset="0"/>
          <a:cs typeface="Aptos" pitchFamily="0" charset="0"/>
        </a:defRPr>
      </a:lvl3pPr>
      <a:lvl4pPr marL="1371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de-de" sz="1800" b="0" i="0" u="none" strike="noStrike" kern="1" cap="none" spc="0" baseline="0">
          <a:solidFill>
            <a:schemeClr val="tx1"/>
          </a:solidFill>
          <a:effectLst/>
          <a:latin typeface="Aptos" pitchFamily="0" charset="0"/>
          <a:ea typeface="Aptos" pitchFamily="0" charset="0"/>
          <a:cs typeface="Aptos" pitchFamily="0" charset="0"/>
        </a:defRPr>
      </a:lvl4pPr>
      <a:lvl5pPr marL="18288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de-de" sz="1800" b="0" i="0" u="none" strike="noStrike" kern="1" cap="none" spc="0" baseline="0">
          <a:solidFill>
            <a:schemeClr val="tx1"/>
          </a:solidFill>
          <a:effectLst/>
          <a:latin typeface="Aptos" pitchFamily="0" charset="0"/>
          <a:ea typeface="Aptos" pitchFamily="0" charset="0"/>
          <a:cs typeface="Aptos" pitchFamily="0" charset="0"/>
        </a:defRPr>
      </a:lvl5pPr>
      <a:lvl6pPr marL="22860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de-de" sz="1800" b="0" i="0" u="none" strike="noStrike" kern="1" cap="none" spc="0" baseline="0">
          <a:solidFill>
            <a:schemeClr val="tx1"/>
          </a:solidFill>
          <a:effectLst/>
          <a:latin typeface="Aptos" pitchFamily="0" charset="0"/>
          <a:ea typeface="Aptos" pitchFamily="0" charset="0"/>
          <a:cs typeface="Aptos" pitchFamily="0" charset="0"/>
        </a:defRPr>
      </a:lvl6pPr>
      <a:lvl7pPr marL="2743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de-de" sz="1800" b="0" i="0" u="none" strike="noStrike" kern="1" cap="none" spc="0" baseline="0">
          <a:solidFill>
            <a:schemeClr val="tx1"/>
          </a:solidFill>
          <a:effectLst/>
          <a:latin typeface="Aptos" pitchFamily="0" charset="0"/>
          <a:ea typeface="Aptos" pitchFamily="0" charset="0"/>
          <a:cs typeface="Aptos" pitchFamily="0" charset="0"/>
        </a:defRPr>
      </a:lvl7pPr>
      <a:lvl8pPr marL="3200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de-de" sz="1800" b="0" i="0" u="none" strike="noStrike" kern="1" cap="none" spc="0" baseline="0">
          <a:solidFill>
            <a:schemeClr val="tx1"/>
          </a:solidFill>
          <a:effectLst/>
          <a:latin typeface="Aptos" pitchFamily="0" charset="0"/>
          <a:ea typeface="Aptos" pitchFamily="0" charset="0"/>
          <a:cs typeface="Aptos" pitchFamily="0" charset="0"/>
        </a:defRPr>
      </a:lvl8pPr>
      <a:lvl9pPr marL="3657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de-de" sz="1800" b="0" i="0" u="none" strike="noStrike" kern="1" cap="none" spc="0" baseline="0">
          <a:solidFill>
            <a:schemeClr val="tx1"/>
          </a:solidFill>
          <a:effectLst/>
          <a:latin typeface="Aptos" pitchFamily="0" charset="0"/>
          <a:ea typeface="Aptos" pitchFamily="0" charset="0"/>
          <a:cs typeface="Aptos" pitchFamily="0" charset="0"/>
        </a:defRPr>
      </a:lvl9pPr>
    </p:titleStyle>
    <p:bodyStyle>
      <a:lvl1pPr marL="0" marR="0" indent="0" algn="l" defTabSz="914400">
        <a:lnSpc>
          <a:spcPct val="100000"/>
        </a:lnSpc>
        <a:spcBef>
          <a:spcPts val="600"/>
        </a:spcBef>
        <a:spcAft>
          <a:spcPts val="0"/>
        </a:spcAft>
        <a:buNone/>
        <a:tabLst/>
        <a:defRPr lang="de-de" sz="2000" b="0" i="0" u="none" strike="noStrike" kern="1" cap="none" spc="0" baseline="0">
          <a:solidFill>
            <a:schemeClr val="tx1"/>
          </a:solidFill>
          <a:effectLst/>
          <a:latin typeface="Aptos" pitchFamily="0" charset="0"/>
          <a:ea typeface="Aptos" pitchFamily="0" charset="0"/>
          <a:cs typeface="Aptos" pitchFamily="0" charset="0"/>
        </a:defRPr>
      </a:lvl1pPr>
      <a:lvl2pPr marL="252095" marR="0" indent="-252095" algn="l" defTabSz="914400">
        <a:lnSpc>
          <a:spcPct val="100000"/>
        </a:lnSpc>
        <a:spcBef>
          <a:spcPts val="600"/>
        </a:spcBef>
        <a:spcAft>
          <a:spcPts val="0"/>
        </a:spcAft>
        <a:buClrTx/>
        <a:buSzTx/>
        <a:buFont typeface="Aptos" pitchFamily="0" charset="0"/>
        <a:buChar char="•"/>
        <a:tabLst/>
        <a:defRPr lang="de-de" sz="2000" b="0" i="0" u="none" strike="noStrike" kern="1" cap="none" spc="0" baseline="0">
          <a:solidFill>
            <a:schemeClr val="tx1"/>
          </a:solidFill>
          <a:effectLst/>
          <a:latin typeface="Aptos" pitchFamily="0" charset="0"/>
          <a:ea typeface="Aptos" pitchFamily="0" charset="0"/>
          <a:cs typeface="Aptos" pitchFamily="0" charset="0"/>
        </a:defRPr>
      </a:lvl2pPr>
      <a:lvl3pPr marL="504190" marR="0" indent="-252095" algn="l" defTabSz="914400">
        <a:lnSpc>
          <a:spcPct val="100000"/>
        </a:lnSpc>
        <a:spcBef>
          <a:spcPts val="600"/>
        </a:spcBef>
        <a:spcAft>
          <a:spcPts val="0"/>
        </a:spcAft>
        <a:buClrTx/>
        <a:buSzTx/>
        <a:buFont typeface="Aptos" pitchFamily="0" charset="0"/>
        <a:buChar char="•"/>
        <a:tabLst/>
        <a:defRPr lang="de-de" sz="2000" b="0" i="0" u="none" strike="noStrike" kern="1" cap="none" spc="0" baseline="0">
          <a:solidFill>
            <a:schemeClr val="tx1"/>
          </a:solidFill>
          <a:effectLst/>
          <a:latin typeface="Aptos" pitchFamily="0" charset="0"/>
          <a:ea typeface="Aptos" pitchFamily="0" charset="0"/>
          <a:cs typeface="Aptos" pitchFamily="0" charset="0"/>
        </a:defRPr>
      </a:lvl3pPr>
      <a:lvl4pPr marL="756285" marR="0" indent="-252095" algn="l" defTabSz="914400">
        <a:lnSpc>
          <a:spcPct val="100000"/>
        </a:lnSpc>
        <a:spcBef>
          <a:spcPts val="400"/>
        </a:spcBef>
        <a:spcAft>
          <a:spcPts val="0"/>
        </a:spcAft>
        <a:buClrTx/>
        <a:buSzTx/>
        <a:buFont typeface="Aptos" pitchFamily="0" charset="0"/>
        <a:buChar char="•"/>
        <a:tabLst/>
        <a:defRPr lang="de-de" sz="2000" b="0" i="0" u="none" strike="noStrike" kern="1" cap="none" spc="0" baseline="0">
          <a:solidFill>
            <a:schemeClr val="tx1"/>
          </a:solidFill>
          <a:effectLst/>
          <a:latin typeface="Aptos" pitchFamily="0" charset="0"/>
          <a:ea typeface="Aptos" pitchFamily="0" charset="0"/>
          <a:cs typeface="Aptos" pitchFamily="0" charset="0"/>
        </a:defRPr>
      </a:lvl4pPr>
      <a:lvl5pPr marL="1007745" marR="0" indent="-252095" algn="l" defTabSz="914400">
        <a:lnSpc>
          <a:spcPct val="100000"/>
        </a:lnSpc>
        <a:spcBef>
          <a:spcPts val="400"/>
        </a:spcBef>
        <a:spcAft>
          <a:spcPts val="0"/>
        </a:spcAft>
        <a:buClrTx/>
        <a:buSzTx/>
        <a:buFont typeface="Aptos" pitchFamily="0" charset="0"/>
        <a:buChar char="•"/>
        <a:tabLst/>
        <a:defRPr lang="de-de" sz="2000" b="0" i="0" u="none" strike="noStrike" kern="1" cap="none" spc="0" baseline="0">
          <a:solidFill>
            <a:schemeClr val="tx1"/>
          </a:solidFill>
          <a:effectLst/>
          <a:latin typeface="Aptos" pitchFamily="0" charset="0"/>
          <a:ea typeface="Aptos" pitchFamily="0" charset="0"/>
          <a:cs typeface="Aptos" pitchFamily="0" charset="0"/>
        </a:defRPr>
      </a:lvl5pPr>
      <a:lvl6pPr marL="25146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itchFamily="1" charset="0"/>
        <a:buChar char="•"/>
        <a:tabLst/>
        <a:defRPr lang="de-de" sz="1800" b="0" i="0" u="none" strike="noStrike" kern="1" cap="none" spc="0" baseline="0">
          <a:solidFill>
            <a:schemeClr val="tx1"/>
          </a:solidFill>
          <a:effectLst/>
          <a:latin typeface="Aptos" pitchFamily="0" charset="0"/>
          <a:ea typeface="Aptos" pitchFamily="0" charset="0"/>
          <a:cs typeface="Aptos" pitchFamily="0" charset="0"/>
        </a:defRPr>
      </a:lvl6pPr>
      <a:lvl7pPr marL="29718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itchFamily="1" charset="0"/>
        <a:buChar char="•"/>
        <a:tabLst/>
        <a:defRPr lang="de-de" sz="1800" b="0" i="0" u="none" strike="noStrike" kern="1" cap="none" spc="0" baseline="0">
          <a:solidFill>
            <a:schemeClr val="tx1"/>
          </a:solidFill>
          <a:effectLst/>
          <a:latin typeface="Aptos" pitchFamily="0" charset="0"/>
          <a:ea typeface="Aptos" pitchFamily="0" charset="0"/>
          <a:cs typeface="Aptos" pitchFamily="0" charset="0"/>
        </a:defRPr>
      </a:lvl7pPr>
      <a:lvl8pPr marL="34290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itchFamily="1" charset="0"/>
        <a:buChar char="•"/>
        <a:tabLst/>
        <a:defRPr lang="de-de" sz="1800" b="0" i="0" u="none" strike="noStrike" kern="1" cap="none" spc="0" baseline="0">
          <a:solidFill>
            <a:schemeClr val="tx1"/>
          </a:solidFill>
          <a:effectLst/>
          <a:latin typeface="Aptos" pitchFamily="0" charset="0"/>
          <a:ea typeface="Aptos" pitchFamily="0" charset="0"/>
          <a:cs typeface="Aptos" pitchFamily="0" charset="0"/>
        </a:defRPr>
      </a:lvl8pPr>
      <a:lvl9pPr marL="38862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itchFamily="1" charset="0"/>
        <a:buChar char="•"/>
        <a:tabLst/>
        <a:defRPr lang="de-de" sz="1800" b="0" i="0" u="none" strike="noStrike" kern="1" cap="none" spc="0" baseline="0">
          <a:solidFill>
            <a:schemeClr val="tx1"/>
          </a:solidFill>
          <a:effectLst/>
          <a:latin typeface="Aptos" pitchFamily="0" charset="0"/>
          <a:ea typeface="Aptos" pitchFamily="0" charset="0"/>
          <a:cs typeface="Aptos" pitchFamily="0" charset="0"/>
        </a:defRPr>
      </a:lvl9pPr>
    </p:bodyStyle>
    <p:otherStyle>
      <a:lvl1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de-de" sz="1800" b="0" i="0" u="none" strike="noStrike" kern="1" cap="none" spc="0" baseline="0">
          <a:solidFill>
            <a:schemeClr val="tx1"/>
          </a:solidFill>
          <a:effectLst/>
          <a:latin typeface="Aptos" pitchFamily="0" charset="0"/>
          <a:ea typeface="Aptos" pitchFamily="0" charset="0"/>
          <a:cs typeface="Aptos" pitchFamily="0" charset="0"/>
        </a:defRPr>
      </a:lvl1pPr>
      <a:lvl2pPr marL="457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de-de" sz="1800" b="0" i="0" u="none" strike="noStrike" kern="1" cap="none" spc="0" baseline="0">
          <a:solidFill>
            <a:schemeClr val="tx1"/>
          </a:solidFill>
          <a:effectLst/>
          <a:latin typeface="Aptos" pitchFamily="0" charset="0"/>
          <a:ea typeface="Aptos" pitchFamily="0" charset="0"/>
          <a:cs typeface="Aptos" pitchFamily="0" charset="0"/>
        </a:defRPr>
      </a:lvl2pPr>
      <a:lvl3pPr marL="914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de-de" sz="1800" b="0" i="0" u="none" strike="noStrike" kern="1" cap="none" spc="0" baseline="0">
          <a:solidFill>
            <a:schemeClr val="tx1"/>
          </a:solidFill>
          <a:effectLst/>
          <a:latin typeface="Aptos" pitchFamily="0" charset="0"/>
          <a:ea typeface="Aptos" pitchFamily="0" charset="0"/>
          <a:cs typeface="Aptos" pitchFamily="0" charset="0"/>
        </a:defRPr>
      </a:lvl3pPr>
      <a:lvl4pPr marL="1371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de-de" sz="1800" b="0" i="0" u="none" strike="noStrike" kern="1" cap="none" spc="0" baseline="0">
          <a:solidFill>
            <a:schemeClr val="tx1"/>
          </a:solidFill>
          <a:effectLst/>
          <a:latin typeface="Aptos" pitchFamily="0" charset="0"/>
          <a:ea typeface="Aptos" pitchFamily="0" charset="0"/>
          <a:cs typeface="Aptos" pitchFamily="0" charset="0"/>
        </a:defRPr>
      </a:lvl4pPr>
      <a:lvl5pPr marL="18288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de-de" sz="1800" b="0" i="0" u="none" strike="noStrike" kern="1" cap="none" spc="0" baseline="0">
          <a:solidFill>
            <a:schemeClr val="tx1"/>
          </a:solidFill>
          <a:effectLst/>
          <a:latin typeface="Aptos" pitchFamily="0" charset="0"/>
          <a:ea typeface="Aptos" pitchFamily="0" charset="0"/>
          <a:cs typeface="Aptos" pitchFamily="0" charset="0"/>
        </a:defRPr>
      </a:lvl5pPr>
      <a:lvl6pPr marL="22860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de-de" sz="1800" b="0" i="0" u="none" strike="noStrike" kern="1" cap="none" spc="0" baseline="0">
          <a:solidFill>
            <a:schemeClr val="tx1"/>
          </a:solidFill>
          <a:effectLst/>
          <a:latin typeface="Aptos" pitchFamily="0" charset="0"/>
          <a:ea typeface="Aptos" pitchFamily="0" charset="0"/>
          <a:cs typeface="Aptos" pitchFamily="0" charset="0"/>
        </a:defRPr>
      </a:lvl6pPr>
      <a:lvl7pPr marL="2743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de-de" sz="1800" b="0" i="0" u="none" strike="noStrike" kern="1" cap="none" spc="0" baseline="0">
          <a:solidFill>
            <a:schemeClr val="tx1"/>
          </a:solidFill>
          <a:effectLst/>
          <a:latin typeface="Aptos" pitchFamily="0" charset="0"/>
          <a:ea typeface="Aptos" pitchFamily="0" charset="0"/>
          <a:cs typeface="Aptos" pitchFamily="0" charset="0"/>
        </a:defRPr>
      </a:lvl7pPr>
      <a:lvl8pPr marL="3200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de-de" sz="1800" b="0" i="0" u="none" strike="noStrike" kern="1" cap="none" spc="0" baseline="0">
          <a:solidFill>
            <a:schemeClr val="tx1"/>
          </a:solidFill>
          <a:effectLst/>
          <a:latin typeface="Aptos" pitchFamily="0" charset="0"/>
          <a:ea typeface="Aptos" pitchFamily="0" charset="0"/>
          <a:cs typeface="Aptos" pitchFamily="0" charset="0"/>
        </a:defRPr>
      </a:lvl8pPr>
      <a:lvl9pPr marL="3657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de-de" sz="1800" b="0" i="0" u="none" strike="noStrike" kern="1" cap="none" spc="0" baseline="0">
          <a:solidFill>
            <a:schemeClr val="tx1"/>
          </a:solidFill>
          <a:effectLst/>
          <a:latin typeface="Aptos" pitchFamily="0" charset="0"/>
          <a:ea typeface="Aptos" pitchFamily="0" charset="0"/>
          <a:cs typeface="Aptos" pitchFamily="0" charset="0"/>
        </a:defRPr>
      </a:lvl9pPr>
    </p:otherStyle>
  </p:txStyles>
</p:sldMaster>
</file>

<file path=ppt/slides/_rels/slide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hyperlink" Target="mailto:sympa@lists.psi.ch" TargetMode="External"/><Relationship Id="rId4" Type="http://schemas.openxmlformats.org/officeDocument/2006/relationships/hyperlink" Target="mailto:rse@lists.psi.ch" TargetMode="External"/></Relationships>
</file>

<file path=ppt/slides/_rels/slide6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slide1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C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E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BTmBf///wEAAAAAAAAAAAAAAAAAAAAAAAAAAAAAAAAAAAAAAAAAAAAAAAJ/f38Aubm5A8zMzADAwP8Af39/AAAAAAAAAAAAAAAAAAAAAAAAAAAAIQAAABgAAAAUAAAARwQAAOUIAADFNQAAPxUAABAAAAAmAAAACAAAAAAAAAAAAAAAMAAAABQAAAAAAAAAAAD//wAAAQAAAP//AAABAA=="/>
              </a:ext>
            </a:extLst>
          </p:cNvSpPr>
          <p:nvPr>
            <p:ph type="ctrTitle"/>
          </p:nvPr>
        </p:nvSpPr>
        <p:spPr/>
        <p:txBody>
          <a:bodyPr/>
          <a:lstStyle/>
          <a:p>
            <a:pPr>
              <a:defRPr lang="de-de"/>
            </a:pPr>
            <a:r>
              <a:rPr cap="none" noProof="1"/>
              <a:t>Research Software Engineer</a:t>
            </a:r>
            <a:br/>
            <a:r>
              <a:rPr cap="none" noProof="1"/>
              <a:t>Kick-Off Meeting</a:t>
            </a:r>
            <a:endParaRPr cap="none" noProof="1"/>
          </a:p>
        </p:txBody>
      </p:sp>
      <p:sp>
        <p:nvSpPr>
          <p:cNvPr id="3" name="Untertitel 3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E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BTmBf///wEAAAAAAAAAAAAAAAAAAAAAAAAAAAAAAAAAAAAAAAAAAAAAAAJ/f38Aubm5A8zMzADAwP8Af39/AAAAAAAAAAAAAAAAAAAAAAAAAAAAIQAAABgAAAAUAAAARwQAAE8XAADFNQAA9B0AABAAAAAmAAAACAAAAAAAAAAAAAAAMAAAABQAAAAAAAAAAAD//wAAAQAAAP//AAABAA=="/>
              </a:ext>
            </a:extLst>
          </p:cNvSpPr>
          <p:nvPr>
            <p:ph type="subTitle" idx="1"/>
          </p:nvPr>
        </p:nvSpPr>
        <p:spPr/>
        <p:txBody>
          <a:bodyPr/>
          <a:lstStyle/>
          <a:p>
            <a:pPr>
              <a:defRPr cap="none" noProof="1"/>
            </a:pPr>
            <a:r>
              <a:t>Buiding a research software engineer community</a:t>
            </a:r>
          </a:p>
        </p:txBody>
      </p:sp>
      <p:sp>
        <p:nvSpPr>
          <p:cNvPr id="4" name="Text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C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CZ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BTmBf///wEAAAAAAAAAAAAAAAAAAAAAAAAAAAAAAAAAAAAAAAAAAAAAAAJ/f38Aubm5A8zMzADAwP8Af39/AAAAAAAAAAAAAAAAAAAAAAAAAAAAIQAAABgAAAAUAAAARwQAAO8jAADWJAAAtCUAABAAAAAmAAAACAAAAIEAAAAAAAAAMAAAABQAAAAAAAAAAAD//wAAAQAAAP//AAABAA=="/>
              </a:ext>
            </a:extLst>
          </p:cNvSpPr>
          <p:nvPr>
            <p:ph type="body" idx="13"/>
          </p:nvPr>
        </p:nvSpPr>
        <p:spPr>
          <a:xfrm>
            <a:off x="695325" y="5841365"/>
            <a:ext cx="5292725" cy="287655"/>
          </a:xfrm>
        </p:spPr>
        <p:txBody>
          <a:bodyPr vert="horz" wrap="square" lIns="0" tIns="0" rIns="0" bIns="0" numCol="1" spcCol="215900" anchor="b">
            <a:prstTxWarp prst="textNoShape">
              <a:avLst/>
            </a:prstTxWarp>
          </a:bodyPr>
          <a:lstStyle/>
          <a:p>
            <a:pPr>
              <a:defRPr lang="de-de"/>
            </a:pPr>
            <a:r>
              <a:rPr cap="none" noProof="1"/>
              <a:t>Elsa </a:t>
            </a:r>
            <a:r>
              <a:rPr cap="none" noProof="1"/>
              <a:t>Germann, </a:t>
            </a:r>
            <a:r>
              <a:rPr cap="none" noProof="1"/>
              <a:t>Achim </a:t>
            </a:r>
            <a:r>
              <a:rPr cap="none" noProof="1"/>
              <a:t>Gsell</a:t>
            </a:r>
            <a:endParaRPr cap="none" noProof="1"/>
          </a:p>
        </p:txBody>
      </p:sp>
      <p:sp>
        <p:nvSpPr>
          <p:cNvPr id="5" name="Textplatzhalter 5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BTmBf///wEAAAAAAAAAAAAAAAAAAAAAAAAAAAAAAAAAAAAAAAAAAAAAAAJ/f38Aubm5A8zMzADAwP8Af39/AAAAAAAAAAAAAAAAAAAAAAAAAAAAIQAAABgAAAAUAAAARwQAALQlAADWJAAAQScAABAAAAAmAAAACAAAAAAAAAAAAAAAMAAAABQAAAAAAAAAAAD//wAAAQAAAP//AAABAA=="/>
              </a:ext>
            </a:extLst>
          </p:cNvSpPr>
          <p:nvPr>
            <p:ph type="body" idx="14"/>
          </p:nvPr>
        </p:nvSpPr>
        <p:spPr/>
        <p:txBody>
          <a:bodyPr/>
          <a:lstStyle/>
          <a:p>
            <a:pPr>
              <a:defRPr lang="de-de"/>
            </a:pPr>
            <a:r>
              <a:rPr cap="none" noProof="1"/>
              <a:t>PSI, May </a:t>
            </a:r>
            <a:r>
              <a:rPr cap="none" noProof="1"/>
              <a:t>7</a:t>
            </a:r>
            <a:r>
              <a:rPr cap="none" baseline="30000" noProof="1"/>
              <a:t>th</a:t>
            </a:r>
            <a:r>
              <a:rPr cap="none" noProof="1"/>
              <a:t> 2025</a:t>
            </a:r>
            <a:endParaRPr cap="none" noProof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ymEv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BTmBf///wEAAAAAAAAAAAAAAAAAAAAAAAAAAAAAAAAAAAAAAAAAAAAAAAJ/f38Aubm5A8zMzADAwP8Af39/AAAAAAAAAAAAAAAAAAAAAAAAAAAAIQAAABgAAAAUAAAARwQAALYBAABtOwAAswY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de-de"/>
            </a:pPr>
            <a:r>
              <a:rPr cap="none" noProof="1"/>
              <a:t>Agenda</a:t>
            </a:r>
            <a:endParaRPr cap="none" noProof="1"/>
          </a:p>
        </p:txBody>
      </p:sp>
      <p:sp>
        <p:nvSpPr>
          <p:cNvPr id="3" name="Content Placeholder 2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BTmBf///wEAAAAAAAAAAAAAAAAAAAAAAAAAAAAAAAAAAAAAAAAAAAAAAAJ/f38Aubm5A8zMzADAwP8Af39/AAAAAAAAAAAAAAAAAAAAAAAAAAAAIQAAABgAAAAUAAAARwQAAHgIAABtOwAACyUAAAAAAAAmAAAACAAAAAEAAAAAAAAAMAAAABQAAAAAAAAAAAD//wAAAQAAAP//AAABAA=="/>
              </a:ext>
            </a:extLst>
          </p:cNvSpPr>
          <p:nvPr>
            <p:ph type="body" idx="1"/>
          </p:nvPr>
        </p:nvSpPr>
        <p:spPr>
          <a:xfrm>
            <a:off x="695325" y="1376680"/>
            <a:ext cx="8964930" cy="4645025"/>
          </a:xfrm>
        </p:spPr>
        <p:txBody>
          <a:bodyPr/>
          <a:lstStyle/>
          <a:p>
            <a:pPr marL="457200" indent="-457200">
              <a:buAutoNum type="arabicPlain"/>
              <a:defRPr lang="de-de"/>
            </a:pPr>
            <a:r>
              <a:t>Welcome</a:t>
            </a:r>
          </a:p>
          <a:p>
            <a:pPr marL="457200" indent="-457200">
              <a:buAutoNum type="arabicPlain"/>
              <a:defRPr lang="de-de"/>
            </a:pPr>
            <a:r>
              <a:rPr cap="none" noProof="1"/>
              <a:t>(Short) introduction</a:t>
            </a:r>
            <a:endParaRPr cap="none" noProof="1"/>
          </a:p>
          <a:p>
            <a:pPr marL="457200" indent="-457200">
              <a:buAutoNum type="arabicPlain"/>
              <a:defRPr lang="de-de"/>
            </a:pPr>
            <a:r>
              <a:rPr cap="none" noProof="1"/>
              <a:t>Keynote </a:t>
            </a:r>
            <a:r>
              <a:rPr cap="none" noProof="1"/>
              <a:t>Tarun </a:t>
            </a:r>
            <a:r>
              <a:rPr cap="none" noProof="1"/>
              <a:t>Chadha, Uwe Schmitt</a:t>
            </a:r>
            <a:endParaRPr cap="none" noProof="1"/>
          </a:p>
          <a:p>
            <a:pPr marL="457200" indent="-457200">
              <a:buAutoNum type="arabicPlain"/>
              <a:defRPr lang="de-de"/>
            </a:pPr>
            <a:r>
              <a:rPr cap="none" noProof="1"/>
              <a:t>Questions/discussion</a:t>
            </a:r>
            <a:endParaRPr cap="none" noProof="1"/>
          </a:p>
          <a:p>
            <a:pPr marL="457200" indent="-457200">
              <a:buAutoNum type="arabicPlain"/>
              <a:defRPr cap="none" noProof="1"/>
            </a:pPr>
            <a:r>
              <a:t>Next steps</a:t>
            </a:r>
          </a:p>
          <a:p>
            <a:pPr marL="457200" indent="-457200">
              <a:buAutoNum type="arabicPlain"/>
              <a:defRPr cap="none" noProof="1"/>
            </a:pPr>
          </a:p>
        </p:txBody>
      </p:sp>
      <p:sp>
        <p:nvSpPr>
          <p:cNvPr id="4" name="Date Placeholder 3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BTmBf///wEAAAAAAAAAAAAAAAAAAAAAAAAAAAAAAAAAAAAAAAAAAAAAAAJ/f38Aubm5A8zMzADAwP8Af39/AAAAAAAAAAAAAAAAAAAAAAAAAAAAIQAAABgAAAAUAAAAwDwAAGYnAAC5RgAASSgAABAAAAAmAAAACAAAAAAAAAAAAAAAMAAAABQAAAAAAAAAAAD//wAAAQAAAP//AAABAA==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de-de"/>
            </a:pPr>
            <a:fld id="{612C53D2-9C8C-79A5-C294-6AF01DDA343F}" type="datetime1">
              <a:rPr lang="de-ch" cap="none"/>
              <a:t>5/7/2025</a:t>
            </a:fld>
            <a:endParaRPr lang="de-ch" cap="none"/>
          </a:p>
        </p:txBody>
      </p:sp>
      <p:sp>
        <p:nvSpPr>
          <p:cNvPr id="5" name="Footer Placeholder 4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BTmBf///wEAAAAAAAAAAAAAAAAAAAAAAAAAAAAAAAAAAAAAAAAAAAAAAAJ/f38Aubm5A8zMzADAwP8Af39/AAAAAAAAAAAAAAAAAAAAAAAAAAAAIQAAABgAAAAUAAAA7gkAAGYnAABtOwAASSg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de-de"/>
            </a:pPr>
            <a:r>
              <a:rPr lang="en-us" cap="none"/>
              <a:t>PSI Center for Scientific Computing, Theory and Data</a:t>
            </a:r>
            <a:endParaRPr lang="de-ch" cap="none"/>
          </a:p>
        </p:txBody>
      </p:sp>
      <p:sp>
        <p:nvSpPr>
          <p:cNvPr id="6" name="Slide Number Placeholder 5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BTmBf///wEAAAAAAAAAAAAAAAAAAAAAAAAAAAAAAAAAAAAAAAAAAAAAAAJ/f38Aubm5A8zMzADAwP8Af39/AAAAAAAAAAAAAAAAAAAAAAAAAAAAIQAAABgAAAAUAAAARwQAAGYnAACbCAAASSg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de-de"/>
            </a:pPr>
            <a:fld id="{0833C990-DEE5-663F-AB8B-286A87C55D7D}" type="slidenum">
              <a:rPr lang="de-ch" cap="none"/>
              <a:t>2</a:t>
            </a:fld>
            <a:endParaRPr lang="de-ch" cap="non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BTmBf///wEAAAAAAAAAAAAAAAAAAAAAAAAAAAAAAAAAAAAAAAAAAAAAAAJ/f38Aubm5A8zMzADAwP8Af39/AAAAAAAAAAAAAAAAAAAAAAAAAAAAIQAAABgAAAAUAAAARwQAALYBAABtOwAAswYAABAAAAAmAAAACAAAAH3w////////MAAAABQAAAAAAAAAAAD//wAAAQAAAP//AAABAA=="/>
              </a:ext>
            </a:extLst>
          </p:cNvSpPr>
          <p:nvPr>
            <p:ph type="title"/>
          </p:nvPr>
        </p:nvSpPr>
        <p:spPr>
          <a:xfrm>
            <a:off x="695325" y="278130"/>
            <a:ext cx="8964930" cy="810895"/>
          </a:xfrm>
          <a:noFill/>
          <a:ln>
            <a:noFill/>
          </a:ln>
          <a:effectLst/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de-de"/>
            </a:pPr>
            <a:r>
              <a:t>Welcome</a:t>
            </a:r>
          </a:p>
        </p:txBody>
      </p:sp>
      <p:sp>
        <p:nvSpPr>
          <p:cNvPr id="3" name="Inhaltsplatzhalter 2"/>
          <p:cNvSpPr txBox="1">
            <a:spLocks noGrp="1" noChangeArrowheads="1"/>
            <a:extLst>
              <a:ext uri="smNativeData">
                <pr:smNativeData xmlns:pr="smNativeData" xmlns="smNativeData" val="SMDATA_16_CycbaBMAAAAlAAAAEg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BTmBf///wEAAAAAAAAAAAAAAAAAAAAAAAAAAAAAAAAAAAAAAAAAAAAAAAJ/f38Aubm5A8zMzADAwP8Af39/AAAAAAAAAAAAAAAAAAAAAAAAAAAAIQAAABgAAAAUAAAARwQAAHgIAABtOwAACyUAAAAAAAAmAAAACAAAAH3x////////MAAAABQAAAAAAAAAAAD//wAAAQAAAP//AAABAA=="/>
              </a:ext>
            </a:extLst>
          </p:cNvSpPr>
          <p:nvPr>
            <p:ph type="body" idx="1"/>
          </p:nvPr>
        </p:nvSpPr>
        <p:spPr>
          <a:xfrm>
            <a:off x="695325" y="1376680"/>
            <a:ext cx="8964930" cy="46450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marL="0" marR="0" indent="0" algn="l" defTabSz="98425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tabLst>
                <a:tab pos="536575" algn="l"/>
              </a:tabLst>
              <a:defRPr lang="de-de" sz="2000" cap="none"/>
            </a:pPr>
            <a:r>
              <a:t>Who are we?</a:t>
            </a:r>
          </a:p>
          <a:p>
            <a:pPr lvl="3" marL="342900" marR="0" indent="-342900" algn="l" defTabSz="98425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1" charset="0"/>
              <a:buChar char="•"/>
              <a:tabLst>
                <a:tab pos="536575" algn="l"/>
              </a:tabLst>
              <a:defRPr lang="de-de" sz="2000" cap="none"/>
            </a:pPr>
            <a:r>
              <a:t>Elsa </a:t>
            </a:r>
            <a:r>
              <a:t>Germann, </a:t>
            </a:r>
            <a:r>
              <a:t>HPC System Engineer: </a:t>
            </a:r>
            <a:r>
              <a:t>Merlin7, </a:t>
            </a:r>
            <a:r>
              <a:t>Spack, ICON (</a:t>
            </a:r>
            <a:r>
              <a:t>GPU programming)</a:t>
            </a:r>
          </a:p>
          <a:p>
            <a:pPr lvl="3" marL="342900" marR="0" indent="-342900" algn="l" defTabSz="98425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1" charset="0"/>
              <a:buChar char="•"/>
              <a:tabLst>
                <a:tab pos="536575" algn="l"/>
              </a:tabLst>
              <a:defRPr lang="de-de" sz="2000" cap="none"/>
            </a:pPr>
            <a:r>
              <a:t>Achim </a:t>
            </a:r>
            <a:r>
              <a:t>Gsell, System Engineer: </a:t>
            </a:r>
            <a:r>
              <a:t>AFS, </a:t>
            </a:r>
            <a:r>
              <a:t>Pmodules, OPAL (tool for particle simulation) </a:t>
            </a:r>
            <a:r>
              <a:t>H5hut (library to handle particle data in </a:t>
            </a:r>
            <a:r>
              <a:t>HDF5 files)</a:t>
            </a:r>
          </a:p>
          <a:p>
            <a:pPr marL="0" marR="0" indent="0" algn="l" defTabSz="98425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tabLst>
                <a:tab pos="536575" algn="l"/>
              </a:tabLst>
              <a:defRPr lang="de-de" sz="2000" cap="none"/>
            </a:pPr>
          </a:p>
          <a:p>
            <a:pPr marL="0" marR="0" indent="0" algn="l" defTabSz="98425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tabLst>
                <a:tab pos="536575" algn="l"/>
              </a:tabLst>
              <a:defRPr lang="de-de" sz="2000" cap="none"/>
            </a:pPr>
            <a:r>
              <a:t>Speakers</a:t>
            </a:r>
          </a:p>
          <a:p>
            <a:pPr marL="342900" marR="0" indent="-342900" algn="l" defTabSz="98425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1" charset="0"/>
              <a:buChar char="•"/>
              <a:tabLst>
                <a:tab pos="536575" algn="l"/>
              </a:tabLst>
              <a:defRPr lang="de-de" sz="2000" cap="none"/>
            </a:pPr>
            <a:r>
              <a:t>Uwe Schmitt (</a:t>
            </a:r>
            <a:r>
              <a:t>ETHZ </a:t>
            </a:r>
            <a:r>
              <a:rPr lang="de-de" cap="none">
                <a:solidFill>
                  <a:srgbClr val="000000"/>
                </a:solidFill>
                <a:latin typeface="HelveticaNeue" pitchFamily="0" charset="0"/>
                <a:ea typeface="HelveticaNeue" pitchFamily="0" charset="0"/>
                <a:cs typeface="HelveticaNeue" pitchFamily="0" charset="0"/>
              </a:rPr>
              <a:t>Scientific IT Services</a:t>
            </a:r>
            <a:r>
              <a:t>, </a:t>
            </a:r>
            <a:r>
              <a:rPr lang="de-de" cap="none">
                <a:solidFill>
                  <a:srgbClr val="000000"/>
                </a:solidFill>
                <a:latin typeface="HelveticaNeue" pitchFamily="0" charset="0"/>
                <a:ea typeface="HelveticaNeue" pitchFamily="0" charset="0"/>
                <a:cs typeface="HelveticaNeue" pitchFamily="0" charset="0"/>
              </a:rPr>
              <a:t>software and data management</a:t>
            </a:r>
            <a:r>
              <a:t>)</a:t>
            </a:r>
          </a:p>
          <a:p>
            <a:pPr marL="342900" marR="0" indent="-342900" algn="l" defTabSz="98425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1" charset="0"/>
              <a:buChar char="•"/>
              <a:tabLst>
                <a:tab pos="536575" algn="l"/>
              </a:tabLst>
              <a:defRPr lang="de-de" sz="2000" cap="none"/>
            </a:pPr>
            <a:r>
              <a:t>Tarun </a:t>
            </a:r>
            <a:r>
              <a:t>Chadha (</a:t>
            </a:r>
            <a:r>
              <a:t>ETHZ </a:t>
            </a:r>
            <a:r>
              <a:rPr lang="de-de" cap="none">
                <a:solidFill>
                  <a:srgbClr val="000000"/>
                </a:solidFill>
                <a:latin typeface="HelveticaNeue" pitchFamily="0" charset="0"/>
                <a:ea typeface="HelveticaNeue" pitchFamily="0" charset="0"/>
                <a:cs typeface="HelveticaNeue" pitchFamily="0" charset="0"/>
              </a:rPr>
              <a:t>Scientific IT Services</a:t>
            </a:r>
            <a:r>
              <a:t>, data scientist/machine learning)</a:t>
            </a:r>
          </a:p>
          <a:p>
            <a:pPr marL="342900" marR="0" indent="-342900" algn="l" defTabSz="98425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1" charset="0"/>
              <a:buChar char="•"/>
              <a:tabLst>
                <a:tab pos="536575" algn="l"/>
              </a:tabLst>
              <a:defRPr lang="de-de" sz="2000" cap="none"/>
            </a:pPr>
            <a:r>
              <a:t>Built up </a:t>
            </a:r>
            <a:r>
              <a:t>RSE community at </a:t>
            </a:r>
            <a:r>
              <a:t>ETHZ</a:t>
            </a:r>
          </a:p>
          <a:p>
            <a:pPr marL="342900" marR="0" indent="-342900" algn="l" defTabSz="98425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1" charset="0"/>
              <a:buChar char="•"/>
              <a:tabLst>
                <a:tab pos="536575" algn="l"/>
              </a:tabLst>
              <a:defRPr lang="de-de" sz="2000" cap="none"/>
            </a:pPr>
            <a:r>
              <a:t>Supporting the growth of the movement inside the </a:t>
            </a:r>
            <a:r>
              <a:t>ETH domain and Swiss universities</a:t>
            </a:r>
          </a:p>
          <a:p>
            <a:pPr marL="0" marR="0" indent="0" algn="l" defTabSz="98425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tabLst>
                <a:tab pos="536575" algn="l"/>
              </a:tabLst>
              <a:defRPr lang="de-de" sz="2000" cap="none"/>
            </a:pPr>
          </a:p>
          <a:p>
            <a:pPr marL="0" marR="0" indent="0" algn="l" defTabSz="98425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tabLst>
                <a:tab pos="536575" algn="l"/>
              </a:tabLst>
              <a:defRPr lang="de-de" sz="2000" cap="none"/>
            </a:pPr>
            <a:r>
              <a:t>Invitation send to all </a:t>
            </a:r>
            <a:r>
              <a:t>Gitlab/</a:t>
            </a:r>
            <a:r>
              <a:t>Gitea users: 64 accepted; Tentative: 33</a:t>
            </a:r>
          </a:p>
          <a:p>
            <a:pPr marL="0" marR="0" indent="0" algn="l" defTabSz="98425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tabLst>
                <a:tab pos="536575" algn="l"/>
              </a:tabLst>
              <a:defRPr lang="de-de" sz="2000" cap="none"/>
            </a:pPr>
          </a:p>
        </p:txBody>
      </p:sp>
      <p:sp>
        <p:nvSpPr>
          <p:cNvPr id="4" name="Datumsplatzhalter 3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BTmBf///wEAAAAAAAAAAAAAAAAAAAAAAAAAAAAAAAAAAAAAAAAAAAAAAAJ/f38Aubm5A8zMzADAwP8Af39/AAAAAAAAAAAAAAAAAAAAAAAAAAAAIQAAABgAAAAUAAAAwDwAAGYnAAC5RgAASSgAABAAAAAmAAAACAAAAHxw////////MAAAABQAAAAAAAAAAAD//wAAAQAAAP//AAABAA=="/>
              </a:ext>
            </a:extLst>
          </p:cNvSpPr>
          <p:nvPr>
            <p:ph type="dt" sz="half" idx="10"/>
          </p:nvPr>
        </p:nvSpPr>
        <p:spPr>
          <a:noFill/>
          <a:ln>
            <a:noFill/>
          </a:ln>
          <a:effectLst/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marL="0" marR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/>
            </a:pPr>
            <a:fld id="{2E0C1C37-79C3-59EA-8DB4-8FBF52FA7BDA}" type="datetime1">
              <a:t>5/7/2025</a:t>
            </a:fld>
          </a:p>
        </p:txBody>
      </p:sp>
      <p:sp>
        <p:nvSpPr>
          <p:cNvPr id="5" name="Fußzeilen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BTmBf///wEAAAAAAAAAAAAAAAAAAAAAAAAAAAAAAAAAAAAAAAAAAAAAAAJ/f38Aubm5A8zMzADAwP8Af39/AAAAAAAAAAAAAAAAAAAAAAAAAAAAIQAAABgAAAAUAAAA7gkAAGYnAABtOwAASSgAABAAAAAmAAAACAAAAHxw////////MAAAABQAAAAAAAAAAAD//wAAAQAAAP//AAABAA=="/>
              </a:ext>
            </a:extLst>
          </p:cNvSpPr>
          <p:nvPr>
            <p:ph type="ftr" sz="quarter" idx="11"/>
          </p:nvPr>
        </p:nvSpPr>
        <p:spPr>
          <a:noFill/>
          <a:ln>
            <a:noFill/>
          </a:ln>
          <a:effectLst/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/>
            </a:pPr>
            <a:r>
              <a:t>PSI Center for Scientific Computing, Theory and Data</a:t>
            </a:r>
          </a:p>
        </p:txBody>
      </p:sp>
      <p:sp>
        <p:nvSpPr>
          <p:cNvPr id="6" name="Foliennummernplatzhalter 5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BTmBf///wEAAAAAAAAAAAAAAAAAAAAAAAAAAAAAAAAAAAAAAAAAAAAAAAJ/f38Aubm5A8zMzADAwP8Af39/AAAAAAAAAAAAAAAAAAAAAAAAAAAAIQAAABgAAAAUAAAARwQAAGYnAACbCAAASSgAABAAAAAmAAAACAAAAHxw////////MAAAABQAAAAAAAAAAAD//wAAAQAAAP//AAABAA=="/>
              </a:ext>
            </a:extLst>
          </p:cNvSpPr>
          <p:nvPr>
            <p:ph type="sldNum" sz="quarter" idx="12"/>
          </p:nvPr>
        </p:nvSpPr>
        <p:spPr>
          <a:noFill/>
          <a:ln>
            <a:noFill/>
          </a:ln>
          <a:effectLst/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/>
            </a:pPr>
            <a:fld id="{009BB9BA-F4ED-CE4F-A323-021AF76D5557}" type="slidenum">
              <a:t>3</a:t>
            </a:fld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BTmBf///wEAAAAAAAAAAAAAAAAAAAAAAAAAAAAAAAAAAAAAAAAAAAAAAAJ/f38Aubm5A8zMzADAwP8Af39/AAAAAAAAAAAAAAAAAAAAAAAAAAAAIQAAABgAAAAUAAAARwQAALYBAABtOwAAswY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cap="none" noProof="1"/>
            </a:pPr>
            <a:r>
              <a:t>Introduction</a:t>
            </a:r>
          </a:p>
        </p:txBody>
      </p:sp>
      <p:sp>
        <p:nvSpPr>
          <p:cNvPr id="3" name="Inhaltsplatzhalter 2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BTmBf///wEAAAAAAAAAAAAAAAAAAAAAAAAAAAAAAAAAAAAAAAAAAAAAAAJ/f38Aubm5A8zMzADAwP8Af39/AAAAAAAAAAAAAAAAAAAAAAAAAAAAIQAAABgAAAAUAAAARwQAAHgIAABtOwAACyUAABAAAAAmAAAACAAAAAAAAAAAAAAAMAAAABQAAAAAAAAAAAD//wAAAQAAAP//AAABAA==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>
              <a:defRPr lang="de-de"/>
            </a:pPr>
            <a:r>
              <a:rPr b="1" cap="none" noProof="1"/>
              <a:t>Objectives </a:t>
            </a:r>
            <a:endParaRPr b="1" cap="none" noProof="1"/>
          </a:p>
          <a:p>
            <a:pPr marL="342900" indent="-342900">
              <a:buFont typeface="Arial" pitchFamily="1" charset="0"/>
              <a:buChar char="•"/>
              <a:defRPr lang="de-de"/>
            </a:pPr>
            <a:r>
              <a:rPr cap="none" noProof="1"/>
              <a:t>Build a </a:t>
            </a:r>
            <a:r>
              <a:rPr cap="none" noProof="1"/>
              <a:t>RSE community at PSI</a:t>
            </a:r>
            <a:endParaRPr cap="none" noProof="1"/>
          </a:p>
          <a:p>
            <a:pPr marL="342900" indent="-342900">
              <a:buFont typeface="Arial" pitchFamily="1" charset="0"/>
              <a:buChar char="•"/>
              <a:defRPr cap="none" noProof="1"/>
            </a:pPr>
            <a:r>
              <a:t>Establish best practices for research software development @PSI</a:t>
            </a:r>
          </a:p>
          <a:p>
            <a:pPr marL="342900" indent="-342900">
              <a:buFont typeface="Arial" pitchFamily="1" charset="0"/>
              <a:buChar char="•"/>
              <a:defRPr cap="none" noProof="1"/>
            </a:pPr>
            <a:r>
              <a:t>Connect </a:t>
            </a:r>
            <a:r>
              <a:t>RSE communities in the </a:t>
            </a:r>
            <a:r>
              <a:t>ETH domain and Swiss universities</a:t>
            </a:r>
          </a:p>
          <a:p>
            <a:pPr>
              <a:defRPr lang="de-de"/>
            </a:pPr>
          </a:p>
          <a:p>
            <a:pPr>
              <a:defRPr lang="de-de"/>
            </a:pPr>
            <a:r>
              <a:rPr b="1" cap="none" noProof="1"/>
              <a:t>Funding:</a:t>
            </a:r>
            <a:endParaRPr cap="none" noProof="1"/>
          </a:p>
          <a:p>
            <a:pPr marL="342900" marR="0" indent="-342900" algn="l" defTabSz="44958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1" charset="0"/>
              <a:buChar char="•"/>
              <a:tabLst>
                <a:tab pos="355600" algn="l"/>
                <a:tab pos="536575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lang="de-de" cap="none">
                <a:solidFill>
                  <a:srgbClr val="000000"/>
                </a:solidFill>
                <a:latin typeface="ArialMT" pitchFamily="0" charset="0"/>
                <a:ea typeface="ArialMT" pitchFamily="0" charset="0"/>
                <a:cs typeface="ArialMT" pitchFamily="0" charset="0"/>
              </a:defRPr>
            </a:pPr>
            <a:r>
              <a:t>Project in the Open Research Data (ORD) measure 2 program. See </a:t>
            </a:r>
            <a:r>
              <a:t>https://</a:t>
            </a:r>
            <a:r>
              <a:t>openresearchdata.swiss</a:t>
            </a:r>
          </a:p>
          <a:p>
            <a:pPr marL="342900" marR="0" indent="-342900" algn="l" defTabSz="44958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1" charset="0"/>
              <a:buChar char="•"/>
              <a:tabLst>
                <a:tab pos="355600" algn="l"/>
                <a:tab pos="536575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lang="de-de" cap="none">
                <a:solidFill>
                  <a:srgbClr val="000000"/>
                </a:solidFill>
                <a:latin typeface="ArialMT" pitchFamily="0" charset="0"/>
                <a:ea typeface="ArialMT" pitchFamily="0" charset="0"/>
                <a:cs typeface="ArialMT" pitchFamily="0" charset="0"/>
              </a:defRPr>
            </a:pPr>
            <a:r>
              <a:t>RSE4ORD – building a research software engineering community to promote open science</a:t>
            </a:r>
          </a:p>
          <a:p>
            <a:pPr marL="342900" marR="0" indent="-342900" algn="l" defTabSz="44958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1" charset="0"/>
              <a:buChar char="•"/>
              <a:tabLst>
                <a:tab pos="355600" algn="l"/>
                <a:tab pos="536575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lang="de-de" cap="none">
                <a:solidFill>
                  <a:srgbClr val="000000"/>
                </a:solidFill>
                <a:latin typeface="ArialMT" pitchFamily="0" charset="0"/>
                <a:ea typeface="ArialMT" pitchFamily="0" charset="0"/>
                <a:cs typeface="ArialMT" pitchFamily="0" charset="0"/>
              </a:defRPr>
            </a:pPr>
            <a:r>
              <a:t>ETHZ, </a:t>
            </a:r>
            <a:r>
              <a:t>EPFL, PSI, </a:t>
            </a:r>
            <a:r>
              <a:t>Empa, </a:t>
            </a:r>
            <a:r>
              <a:t>WSL, </a:t>
            </a:r>
            <a:r>
              <a:t>EAWAG</a:t>
            </a:r>
          </a:p>
          <a:p>
            <a:pPr marL="342900" marR="0" indent="-342900" algn="l" defTabSz="44958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1" charset="0"/>
              <a:buChar char="•"/>
              <a:tabLst>
                <a:tab pos="355600" algn="l"/>
                <a:tab pos="536575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lang="de-de" cap="none">
                <a:solidFill>
                  <a:srgbClr val="000000"/>
                </a:solidFill>
                <a:latin typeface="ArialMT" pitchFamily="0" charset="0"/>
                <a:ea typeface="ArialMT" pitchFamily="0" charset="0"/>
                <a:cs typeface="ArialMT" pitchFamily="0" charset="0"/>
              </a:defRPr>
            </a:pPr>
            <a:r>
              <a:t>Total budget CHF 254’500 (matching funds: </a:t>
            </a:r>
            <a:r>
              <a:t>ETH Board CHF 127’250.-.)</a:t>
            </a:r>
            <a:endParaRPr cap="none" noProof="1">
              <a:solidFill>
                <a:schemeClr val="tx1"/>
              </a:solidFill>
              <a:latin typeface="Aptos" pitchFamily="0" charset="0"/>
              <a:ea typeface="Aptos" pitchFamily="0" charset="0"/>
              <a:cs typeface="Aptos" pitchFamily="0" charset="0"/>
            </a:endParaRPr>
          </a:p>
        </p:txBody>
      </p:sp>
      <p:sp>
        <p:nvSpPr>
          <p:cNvPr id="4" name="Datumsplatzhalter 3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BTmBf///wEAAAAAAAAAAAAAAAAAAAAAAAAAAAAAAAAAAAAAAAAAAAAAAAJ/f38Aubm5A8zMzADAwP8Af39/AAAAAAAAAAAAAAAAAAAAAAAAAAAAIQAAABgAAAAUAAAAwDwAAGYnAAC5RgAASSgAABAAAAAmAAAACAAAAAAAAAAAAAAAMAAAABQAAAAAAAAAAAD//wAAAQAAAP//AAABAA==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de-de"/>
            </a:pPr>
            <a:fld id="{0A54D983-CDE7-012F-A9EC-3B7A97A25F6E}" type="datetime1">
              <a:rPr lang="de-ch" cap="none"/>
              <a:t>5/7/2025</a:t>
            </a:fld>
            <a:endParaRPr lang="de-ch" cap="none"/>
          </a:p>
        </p:txBody>
      </p:sp>
      <p:sp>
        <p:nvSpPr>
          <p:cNvPr id="5" name="Fußzeilen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BTmBf///wEAAAAAAAAAAAAAAAAAAAAAAAAAAAAAAAAAAAAAAAAAAAAAAAJ/f38Aubm5A8zMzADAwP8Af39/AAAAAAAAAAAAAAAAAAAAAAAAAAAAIQAAABgAAAAUAAAA7gkAAGYnAABtOwAASSg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de-de"/>
            </a:pPr>
            <a:r>
              <a:rPr lang="en-us" cap="none"/>
              <a:t>PSI Center for Scientific Computing, Theory and Data</a:t>
            </a:r>
            <a:endParaRPr lang="de-ch" cap="none"/>
          </a:p>
        </p:txBody>
      </p:sp>
      <p:sp>
        <p:nvSpPr>
          <p:cNvPr id="6" name="Foliennummernplatzhalter 5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BTmBf///wEAAAAAAAAAAAAAAAAAAAAAAAAAAAAAAAAAAAAAAAAAAAAAAAJ/f38Aubm5A8zMzADAwP8Af39/AAAAAAAAAAAAAAAAAAAAAAAAAAAAIQAAABgAAAAUAAAARwQAAGYnAACbCAAASSg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de-de"/>
            </a:pPr>
            <a:fld id="{78DB55DB-9595-8EA3-DB63-63F61B2D2D36}" type="slidenum">
              <a:rPr lang="de-ch" cap="none"/>
              <a:t>4</a:t>
            </a:fld>
            <a:endParaRPr lang="de-ch" cap="non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BTmBf///wEAAAAAAAAAAAAAAAAAAAAAAAAAAAAAAAAAAAAAAAAAAAAAAAJ/f38Aubm5A8zMzADAwP8Af39/AAAAAAAAAAAAAAAAAAAAAAAAAAAAIQAAABgAAAAUAAAARwQAALYBAABtOwAAswY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cap="none" noProof="1"/>
            </a:pPr>
            <a:r>
              <a:t>Introduction: Information channels</a:t>
            </a:r>
          </a:p>
        </p:txBody>
      </p:sp>
      <p:sp>
        <p:nvSpPr>
          <p:cNvPr id="3" name="Inhaltsplatzhalter 2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DCqnQ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BTmBf///wEAAAAAAAAAAAAAAAAAAAAAAAAAAAAAAAAAAAAAAAAAAAAAAAJ/f38Aubm5A8zMzADAwP8Af39/AAAAAAAAAAAAAAAAAAAAAAAAAAAAIQAAABgAAAAUAAAARwQAAHgIAABtOwAACyUAABAAAAAmAAAACAAAAAAAAAAAAAAAMAAAABQAAAAAAAAAAAD//wAAAQAAAP//AAABAA==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>
              <a:defRPr lang="de-de"/>
            </a:pPr>
            <a:r>
              <a:rPr b="1" cap="none" noProof="1"/>
              <a:t>Mailing list</a:t>
            </a:r>
            <a:endParaRPr b="1" cap="none" noProof="1"/>
          </a:p>
          <a:p>
            <a:pPr marL="342900" indent="-342900">
              <a:buFont typeface="Arial" pitchFamily="1" charset="0"/>
              <a:buChar char="•"/>
              <a:defRPr lang="de-de"/>
            </a:pPr>
            <a:r>
              <a:rPr cap="none" noProof="1"/>
              <a:t>Please subscribe via Web-frontend:</a:t>
            </a:r>
            <a:br/>
            <a:r>
              <a:rPr cap="none" noProof="1">
                <a:latin typeface="Menlo" pitchFamily="1" charset="0"/>
                <a:ea typeface="Menlo" pitchFamily="1" charset="0"/>
                <a:cs typeface="Menlo" pitchFamily="1" charset="0"/>
              </a:rPr>
              <a:t>https://</a:t>
            </a:r>
            <a:r>
              <a:rPr cap="none" noProof="1">
                <a:latin typeface="Menlo" pitchFamily="1" charset="0"/>
                <a:ea typeface="Menlo" pitchFamily="1" charset="0"/>
                <a:cs typeface="Menlo" pitchFamily="1" charset="0"/>
              </a:rPr>
              <a:t>psilists.ethz.ch/</a:t>
            </a:r>
            <a:r>
              <a:rPr cap="none" noProof="1">
                <a:latin typeface="Menlo" pitchFamily="1" charset="0"/>
                <a:ea typeface="Menlo" pitchFamily="1" charset="0"/>
                <a:cs typeface="Menlo" pitchFamily="1" charset="0"/>
              </a:rPr>
              <a:t>sympa/info/</a:t>
            </a:r>
            <a:r>
              <a:rPr cap="none" noProof="1">
                <a:latin typeface="Menlo" pitchFamily="1" charset="0"/>
                <a:ea typeface="Menlo" pitchFamily="1" charset="0"/>
                <a:cs typeface="Menlo" pitchFamily="1" charset="0"/>
              </a:rPr>
              <a:t>rse</a:t>
            </a:r>
            <a:br/>
            <a:r>
              <a:rPr cap="none" noProof="1"/>
              <a:t>or by sending an email to</a:t>
            </a:r>
            <a:br/>
            <a:r>
              <a:rPr cap="none" noProof="1">
                <a:latin typeface="Menlo" pitchFamily="1" charset="0"/>
                <a:ea typeface="Menlo" pitchFamily="1" charset="0"/>
                <a:cs typeface="Menlo" pitchFamily="1" charset="0"/>
                <a:hlinkClick r:id="rId3"/>
              </a:rPr>
              <a:t>sympa@</a:t>
            </a:r>
            <a:r>
              <a:rPr cap="none" noProof="1">
                <a:latin typeface="Menlo" pitchFamily="1" charset="0"/>
                <a:ea typeface="Menlo" pitchFamily="1" charset="0"/>
                <a:cs typeface="Menlo" pitchFamily="1" charset="0"/>
                <a:hlinkClick r:id="rId3"/>
              </a:rPr>
              <a:t>lists.psi.ch</a:t>
            </a:r>
            <a:br/>
            <a:r>
              <a:rPr cap="none" noProof="1"/>
              <a:t>with the subject</a:t>
            </a:r>
            <a:br/>
            <a:r>
              <a:rPr cap="none" noProof="1">
                <a:latin typeface="Menlo" pitchFamily="1" charset="0"/>
                <a:ea typeface="Menlo" pitchFamily="1" charset="0"/>
                <a:cs typeface="Menlo" pitchFamily="1" charset="0"/>
              </a:rPr>
              <a:t>subscribe </a:t>
            </a:r>
            <a:r>
              <a:rPr cap="none" noProof="1">
                <a:latin typeface="Menlo" pitchFamily="1" charset="0"/>
                <a:ea typeface="Menlo" pitchFamily="1" charset="0"/>
                <a:cs typeface="Menlo" pitchFamily="1" charset="0"/>
                <a:hlinkClick r:id="rId4"/>
              </a:rPr>
              <a:t>rse@</a:t>
            </a:r>
            <a:r>
              <a:rPr cap="none" noProof="1">
                <a:latin typeface="Menlo" pitchFamily="1" charset="0"/>
                <a:ea typeface="Menlo" pitchFamily="1" charset="0"/>
                <a:cs typeface="Menlo" pitchFamily="1" charset="0"/>
                <a:hlinkClick r:id="rId4"/>
              </a:rPr>
              <a:t>lists.psi.ch</a:t>
            </a:r>
            <a:r>
              <a:rPr cap="none" noProof="1">
                <a:latin typeface="Menlo" pitchFamily="1" charset="0"/>
                <a:ea typeface="Menlo" pitchFamily="1" charset="0"/>
                <a:cs typeface="Menlo" pitchFamily="1" charset="0"/>
              </a:rPr>
              <a:t> first_name last_name</a:t>
            </a:r>
            <a:endParaRPr cap="none" noProof="1">
              <a:latin typeface="Menlo" pitchFamily="1" charset="0"/>
              <a:ea typeface="Menlo" pitchFamily="1" charset="0"/>
              <a:cs typeface="Menlo" pitchFamily="1" charset="0"/>
            </a:endParaRPr>
          </a:p>
          <a:p>
            <a:pPr marL="342900" indent="-342900">
              <a:buFont typeface="Arial" pitchFamily="1" charset="0"/>
              <a:buChar char="•"/>
              <a:defRPr cap="none" noProof="1"/>
            </a:pPr>
            <a:r>
              <a:t>Discuss </a:t>
            </a:r>
            <a:r>
              <a:t>RSE related topics, question, announcements etc.</a:t>
            </a:r>
          </a:p>
          <a:p>
            <a:pPr>
              <a:defRPr lang="de-de"/>
            </a:pPr>
            <a:r>
              <a:rPr b="1" cap="none" noProof="1"/>
              <a:t>PSI </a:t>
            </a:r>
            <a:r>
              <a:rPr b="1" cap="none" noProof="1"/>
              <a:t>Aktuell</a:t>
            </a:r>
            <a:endParaRPr cap="none" noProof="1"/>
          </a:p>
          <a:p>
            <a:pPr marL="342900" indent="-342900">
              <a:buFont typeface="Arial" pitchFamily="1" charset="0"/>
              <a:buChar char="•"/>
              <a:defRPr lang="de-de"/>
            </a:pPr>
            <a:r>
              <a:rPr cap="none" noProof="1"/>
              <a:t>Announcements of meetings/activities</a:t>
            </a:r>
            <a:endParaRPr cap="none" noProof="1"/>
          </a:p>
          <a:p>
            <a:pPr marL="0" indent="0">
              <a:buNone/>
              <a:defRPr b="1" cap="none" noProof="1"/>
            </a:pPr>
            <a:r>
              <a:t>Webpage</a:t>
            </a:r>
          </a:p>
          <a:p>
            <a:pPr marL="342900" indent="-342900">
              <a:buFont typeface="Arial" pitchFamily="1" charset="0"/>
              <a:buChar char="•"/>
              <a:defRPr cap="none" noProof="1"/>
            </a:pPr>
            <a:r>
              <a:t>Not yet</a:t>
            </a:r>
          </a:p>
        </p:txBody>
      </p:sp>
      <p:sp>
        <p:nvSpPr>
          <p:cNvPr id="4" name="Datumsplatzhalter 3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BBnn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BTmBf///wEAAAAAAAAAAAAAAAAAAAAAAAAAAAAAAAAAAAAAAAAAAAAAAAJ/f38Aubm5A8zMzADAwP8Af39/AAAAAAAAAAAAAAAAAAAAAAAAAAAAIQAAABgAAAAUAAAAwDwAAGYnAAC5RgAASSgAABAAAAAmAAAACAAAAAAAAAAAAAAAMAAAABQAAAAAAAAAAAD//wAAAQAAAP//AAABAA==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de-de"/>
            </a:pPr>
            <a:fld id="{2AD641DB-95C7-83B7-896E-63E20F207F36}" type="datetime1">
              <a:rPr lang="de-ch" cap="none"/>
              <a:t>5/7/2025</a:t>
            </a:fld>
            <a:endParaRPr lang="de-ch" cap="none"/>
          </a:p>
        </p:txBody>
      </p:sp>
      <p:sp>
        <p:nvSpPr>
          <p:cNvPr id="5" name="Fußzeilen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BTmBf///wEAAAAAAAAAAAAAAAAAAAAAAAAAAAAAAAAAAAAAAAAAAAAAAAJ/f38Aubm5A8zMzADAwP8Af39/AAAAAAAAAAAAAAAAAAAAAAAAAAAAIQAAABgAAAAUAAAA7gkAAGYnAABtOwAASSg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de-de"/>
            </a:pPr>
            <a:r>
              <a:rPr lang="en-us" cap="none"/>
              <a:t>PSI Center for Scientific Computing, Theory and Data</a:t>
            </a:r>
            <a:endParaRPr lang="de-ch" cap="none"/>
          </a:p>
        </p:txBody>
      </p:sp>
      <p:sp>
        <p:nvSpPr>
          <p:cNvPr id="6" name="Foliennummernplatzhalter 5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NB+n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BTmBf///wEAAAAAAAAAAAAAAAAAAAAAAAAAAAAAAAAAAAAAAAAAAAAAAAJ/f38Aubm5A8zMzADAwP8Af39/AAAAAAAAAAAAAAAAAAAAAAAAAAAAIQAAABgAAAAUAAAARwQAAGYnAACbCAAASSg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de-de"/>
            </a:pPr>
            <a:fld id="{69D8521E-5084-8DA4-CA60-A6F11C2E3CF3}" type="slidenum">
              <a:rPr lang="de-ch" cap="none"/>
              <a:t>5</a:t>
            </a:fld>
            <a:endParaRPr lang="de-ch" cap="non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BTmBf///wEAAAAAAAAAAAAAAAAAAAAAAAAAAAAAAAAAAAAAAAAAAAAAAAJ/f38Aubm5A8zMzADAwP8Af39/AAAAAAAAAAAAAAAAAAAAAAAAAAAAIQAAABgAAAAUAAAARwQAALYBAABtOwAAswY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cap="none" noProof="1"/>
            </a:pPr>
            <a:r>
              <a:t>Next steps</a:t>
            </a:r>
          </a:p>
        </p:txBody>
      </p:sp>
      <p:sp>
        <p:nvSpPr>
          <p:cNvPr id="3" name="Inhaltsplatzhalter 2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BTmBf///wEAAAAAAAAAAAAAAAAAAAAAAAAAAAAAAAAAAAAAAAAAAAAAAAJ/f38Aubm5A8zMzADAwP8Af39/AAAAAAAAAAAAAAAAAAAAAAAAAAAAIQAAABgAAAAUAAAARwQAAHgIAABtOwAACyUAABAAAAAmAAAACAAAAAAAAAAAAAAAMAAAABQAAAAAAAAAAAD//wAAAQAAAP//AAABAA==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>
              <a:defRPr lang="de-de"/>
            </a:pPr>
            <a:endParaRPr b="1" cap="none" noProof="1"/>
          </a:p>
          <a:p>
            <a:pPr marL="342900" indent="-342900">
              <a:buFont typeface="Arial" pitchFamily="1" charset="0"/>
              <a:buChar char="•"/>
              <a:defRPr lang="de-de"/>
            </a:pPr>
            <a:r>
              <a:rPr cap="none" noProof="1"/>
              <a:t>Organize an onsite event at PSI for everybody interested in </a:t>
            </a:r>
            <a:r>
              <a:rPr cap="none" noProof="1"/>
              <a:t>RSE</a:t>
            </a:r>
            <a:endParaRPr cap="none" noProof="1"/>
          </a:p>
          <a:p>
            <a:pPr marL="342900" indent="-342900">
              <a:buFont typeface="Arial" pitchFamily="1" charset="0"/>
              <a:buChar char="•"/>
              <a:defRPr cap="none" noProof="1"/>
            </a:pPr>
            <a:r>
              <a:t>Meeting with group heads and supervisors of PhD student</a:t>
            </a:r>
          </a:p>
          <a:p>
            <a:pPr marL="342900" indent="-342900">
              <a:buFont typeface="Arial" pitchFamily="1" charset="0"/>
              <a:buChar char="•"/>
              <a:defRPr cap="none" noProof="1"/>
            </a:pPr>
            <a:r>
              <a:t>Ideas are welcome!</a:t>
            </a:r>
          </a:p>
          <a:p>
            <a:pPr lvl="1" marL="342900" indent="-342900">
              <a:buFont typeface="Arial" pitchFamily="1" charset="0"/>
              <a:buChar char="•"/>
              <a:defRPr cap="none" noProof="1"/>
            </a:pPr>
          </a:p>
        </p:txBody>
      </p:sp>
      <p:sp>
        <p:nvSpPr>
          <p:cNvPr id="4" name="Datumsplatzhalter 3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BTmBf///wEAAAAAAAAAAAAAAAAAAAAAAAAAAAAAAAAAAAAAAAAAAAAAAAJ/f38Aubm5A8zMzADAwP8Af39/AAAAAAAAAAAAAAAAAAAAAAAAAAAAIQAAABgAAAAUAAAAwDwAAGYnAAC5RgAASSgAABAAAAAmAAAACAAAAAAAAAAAAAAAMAAAABQAAAAAAAAAAAD//wAAAQAAAP//AAABAA==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de-de"/>
            </a:pPr>
            <a:fld id="{54EC7487-C9B9-B982-F754-3FD73A1A016A}" type="datetime1">
              <a:rPr lang="de-ch" cap="none"/>
              <a:t>5/7/2025</a:t>
            </a:fld>
            <a:endParaRPr lang="de-ch" cap="none"/>
          </a:p>
        </p:txBody>
      </p:sp>
      <p:sp>
        <p:nvSpPr>
          <p:cNvPr id="5" name="Fußzeilenplatzhalter 4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BTmBf///wEAAAAAAAAAAAAAAAAAAAAAAAAAAAAAAAAAAAAAAAAAAAAAAAJ/f38Aubm5A8zMzADAwP8Af39/AAAAAAAAAAAAAAAAAAAAAAAAAAAAIQAAABgAAAAUAAAA7gkAAGYnAABtOwAASSg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de-de"/>
            </a:pPr>
            <a:r>
              <a:rPr lang="en-us" cap="none"/>
              <a:t>PSI Center for Scientific Computing, Theory and Data</a:t>
            </a:r>
            <a:endParaRPr lang="de-ch" cap="none"/>
          </a:p>
        </p:txBody>
      </p:sp>
      <p:sp>
        <p:nvSpPr>
          <p:cNvPr id="6" name="Foliennummernplatzhalter 5"/>
          <p:cNvSpPr>
            <a:spLocks noGrp="1" noChangeArrowheads="1"/>
            <a:extLst>
              <a:ext uri="smNativeData">
                <pr:smNativeData xmlns:pr="smNativeData" xmlns="smNativeData" val="SMDATA_16_CycbaBMAAAAlAAAAZAAAAA0AAAAAAAAAAAAAAAAAAAAAAAAAAAAAAAAAAAAAAAAAAAEAAABQAAAAAAAAAAAA4D8AAAAAAADgPwAAAAAAAOA/AAAAAAAA4D8AAAAAAADgPwAAAAAAAOA/AAAAAAAA4D8AAAAAAADgPwAAAAAAAOA/AAAAAAAA4D8CAAAAjAAAAAAAAAAAAAAAABTm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5ubk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BTmBf///wEAAAAAAAAAAAAAAAAAAAAAAAAAAAAAAAAAAAAAAAAAAAAAAAJ/f38Aubm5A8zMzADAwP8Af39/AAAAAAAAAAAAAAAAAAAAAAAAAAAAIQAAABgAAAAUAAAARwQAAGYnAACbCAAASSg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de-de"/>
            </a:pPr>
            <a:fld id="{2B724E80-CEC6-27B8-88CA-38ED00847E6D}" type="slidenum">
              <a:rPr lang="de-ch" cap="none"/>
              <a:t>6</a:t>
            </a:fld>
            <a:endParaRPr lang="de-ch" cap="non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4B4B4B"/>
      </a:dk2>
      <a:lt2>
        <a:srgbClr val="B9B9B9"/>
      </a:lt2>
      <a:accent1>
        <a:srgbClr val="0014E6"/>
      </a:accent1>
      <a:accent2>
        <a:srgbClr val="00F0A0"/>
      </a:accent2>
      <a:accent3>
        <a:srgbClr val="DC005A"/>
      </a:accent3>
      <a:accent4>
        <a:srgbClr val="6E14DC"/>
      </a:accent4>
      <a:accent5>
        <a:srgbClr val="F0F500"/>
      </a:accent5>
      <a:accent6>
        <a:srgbClr val="F050FA"/>
      </a:accent6>
      <a:hlink>
        <a:srgbClr val="000000"/>
      </a:hlink>
      <a:folHlink>
        <a:srgbClr val="000000"/>
      </a:folHlink>
    </a:clrScheme>
    <a:fontScheme name="Presentation">
      <a:majorFont>
        <a:latin typeface="Aptos"/>
        <a:ea typeface="Aptos"/>
        <a:cs typeface="Aptos"/>
      </a:majorFont>
      <a:minorFont>
        <a:latin typeface="Aptos"/>
        <a:ea typeface="Aptos"/>
        <a:cs typeface="Apto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noFill/>
        </a:ln>
      </a:spPr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4B4B4B"/>
        </a:dk2>
        <a:lt2>
          <a:srgbClr val="B9B9B9"/>
        </a:lt2>
        <a:accent1>
          <a:srgbClr val="0014E6"/>
        </a:accent1>
        <a:accent2>
          <a:srgbClr val="00F0A0"/>
        </a:accent2>
        <a:accent3>
          <a:srgbClr val="DC005A"/>
        </a:accent3>
        <a:accent4>
          <a:srgbClr val="6E14DC"/>
        </a:accent4>
        <a:accent5>
          <a:srgbClr val="F0F500"/>
        </a:accent5>
        <a:accent6>
          <a:srgbClr val="F050F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2">
        <a:dk1>
          <a:srgbClr val="000000"/>
        </a:dk1>
        <a:lt1>
          <a:srgbClr val="FFFFFF"/>
        </a:lt1>
        <a:dk2>
          <a:srgbClr val="4B4B4B"/>
        </a:dk2>
        <a:lt2>
          <a:srgbClr val="B9B9B9"/>
        </a:lt2>
        <a:accent1>
          <a:srgbClr val="0014E6"/>
        </a:accent1>
        <a:accent2>
          <a:srgbClr val="00F0A0"/>
        </a:accent2>
        <a:accent3>
          <a:srgbClr val="DC005A"/>
        </a:accent3>
        <a:accent4>
          <a:srgbClr val="6E14DC"/>
        </a:accent4>
        <a:accent5>
          <a:srgbClr val="F0F500"/>
        </a:accent5>
        <a:accent6>
          <a:srgbClr val="F050F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3">
        <a:dk1>
          <a:srgbClr val="000000"/>
        </a:dk1>
        <a:lt1>
          <a:srgbClr val="FFFFFF"/>
        </a:lt1>
        <a:dk2>
          <a:srgbClr val="4B4B4B"/>
        </a:dk2>
        <a:lt2>
          <a:srgbClr val="B9B9B9"/>
        </a:lt2>
        <a:accent1>
          <a:srgbClr val="0014E6"/>
        </a:accent1>
        <a:accent2>
          <a:srgbClr val="00F0A0"/>
        </a:accent2>
        <a:accent3>
          <a:srgbClr val="DC005A"/>
        </a:accent3>
        <a:accent4>
          <a:srgbClr val="6E14DC"/>
        </a:accent4>
        <a:accent5>
          <a:srgbClr val="F0F500"/>
        </a:accent5>
        <a:accent6>
          <a:srgbClr val="F050F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4">
        <a:dk1>
          <a:srgbClr val="000000"/>
        </a:dk1>
        <a:lt1>
          <a:srgbClr val="FFFFFF"/>
        </a:lt1>
        <a:dk2>
          <a:srgbClr val="4B4B4B"/>
        </a:dk2>
        <a:lt2>
          <a:srgbClr val="B9B9B9"/>
        </a:lt2>
        <a:accent1>
          <a:srgbClr val="0014E6"/>
        </a:accent1>
        <a:accent2>
          <a:srgbClr val="00F0A0"/>
        </a:accent2>
        <a:accent3>
          <a:srgbClr val="DC005A"/>
        </a:accent3>
        <a:accent4>
          <a:srgbClr val="6E14DC"/>
        </a:accent4>
        <a:accent5>
          <a:srgbClr val="F0F500"/>
        </a:accent5>
        <a:accent6>
          <a:srgbClr val="F050F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5">
        <a:dk1>
          <a:srgbClr val="000000"/>
        </a:dk1>
        <a:lt1>
          <a:srgbClr val="FFFFFF"/>
        </a:lt1>
        <a:dk2>
          <a:srgbClr val="4B4B4B"/>
        </a:dk2>
        <a:lt2>
          <a:srgbClr val="B9B9B9"/>
        </a:lt2>
        <a:accent1>
          <a:srgbClr val="0014E6"/>
        </a:accent1>
        <a:accent2>
          <a:srgbClr val="00F0A0"/>
        </a:accent2>
        <a:accent3>
          <a:srgbClr val="DC005A"/>
        </a:accent3>
        <a:accent4>
          <a:srgbClr val="6E14DC"/>
        </a:accent4>
        <a:accent5>
          <a:srgbClr val="F0F500"/>
        </a:accent5>
        <a:accent6>
          <a:srgbClr val="F050F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6">
        <a:dk1>
          <a:srgbClr val="000000"/>
        </a:dk1>
        <a:lt1>
          <a:srgbClr val="FFFFFF"/>
        </a:lt1>
        <a:dk2>
          <a:srgbClr val="4B4B4B"/>
        </a:dk2>
        <a:lt2>
          <a:srgbClr val="B9B9B9"/>
        </a:lt2>
        <a:accent1>
          <a:srgbClr val="0014E6"/>
        </a:accent1>
        <a:accent2>
          <a:srgbClr val="00F0A0"/>
        </a:accent2>
        <a:accent3>
          <a:srgbClr val="DC005A"/>
        </a:accent3>
        <a:accent4>
          <a:srgbClr val="6E14DC"/>
        </a:accent4>
        <a:accent5>
          <a:srgbClr val="F0F500"/>
        </a:accent5>
        <a:accent6>
          <a:srgbClr val="F050F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4B4B4B"/>
      </a:dk2>
      <a:lt2>
        <a:srgbClr val="B9B9B9"/>
      </a:lt2>
      <a:accent1>
        <a:srgbClr val="0014E6"/>
      </a:accent1>
      <a:accent2>
        <a:srgbClr val="00F096"/>
      </a:accent2>
      <a:accent3>
        <a:srgbClr val="DC005A"/>
      </a:accent3>
      <a:accent4>
        <a:srgbClr val="6E14DC"/>
      </a:accent4>
      <a:accent5>
        <a:srgbClr val="F0F500"/>
      </a:accent5>
      <a:accent6>
        <a:srgbClr val="F050FA"/>
      </a:accent6>
      <a:hlink>
        <a:srgbClr val="000000"/>
      </a:hlink>
      <a:folHlink>
        <a:srgbClr val="000000"/>
      </a:folHlink>
    </a:clrScheme>
    <a:fontScheme name="Presentation">
      <a:majorFont>
        <a:latin typeface="Aptos"/>
        <a:ea typeface="Aptos"/>
        <a:cs typeface="Aptos"/>
      </a:majorFont>
      <a:minorFont>
        <a:latin typeface="Aptos"/>
        <a:ea typeface="Aptos"/>
        <a:cs typeface="Apto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noFill/>
        </a:ln>
      </a:spPr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4B4B4B"/>
        </a:dk2>
        <a:lt2>
          <a:srgbClr val="B9B9B9"/>
        </a:lt2>
        <a:accent1>
          <a:srgbClr val="0014E6"/>
        </a:accent1>
        <a:accent2>
          <a:srgbClr val="00F096"/>
        </a:accent2>
        <a:accent3>
          <a:srgbClr val="DC005A"/>
        </a:accent3>
        <a:accent4>
          <a:srgbClr val="6E14DC"/>
        </a:accent4>
        <a:accent5>
          <a:srgbClr val="F0F500"/>
        </a:accent5>
        <a:accent6>
          <a:srgbClr val="F050F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2">
        <a:dk1>
          <a:srgbClr val="000000"/>
        </a:dk1>
        <a:lt1>
          <a:srgbClr val="FFFFFF"/>
        </a:lt1>
        <a:dk2>
          <a:srgbClr val="4B4B4B"/>
        </a:dk2>
        <a:lt2>
          <a:srgbClr val="B9B9B9"/>
        </a:lt2>
        <a:accent1>
          <a:srgbClr val="0014E6"/>
        </a:accent1>
        <a:accent2>
          <a:srgbClr val="00F096"/>
        </a:accent2>
        <a:accent3>
          <a:srgbClr val="DC005A"/>
        </a:accent3>
        <a:accent4>
          <a:srgbClr val="6E14DC"/>
        </a:accent4>
        <a:accent5>
          <a:srgbClr val="F0F500"/>
        </a:accent5>
        <a:accent6>
          <a:srgbClr val="F050F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3">
        <a:dk1>
          <a:srgbClr val="000000"/>
        </a:dk1>
        <a:lt1>
          <a:srgbClr val="FFFFFF"/>
        </a:lt1>
        <a:dk2>
          <a:srgbClr val="4B4B4B"/>
        </a:dk2>
        <a:lt2>
          <a:srgbClr val="B9B9B9"/>
        </a:lt2>
        <a:accent1>
          <a:srgbClr val="0014E6"/>
        </a:accent1>
        <a:accent2>
          <a:srgbClr val="00F096"/>
        </a:accent2>
        <a:accent3>
          <a:srgbClr val="DC005A"/>
        </a:accent3>
        <a:accent4>
          <a:srgbClr val="6E14DC"/>
        </a:accent4>
        <a:accent5>
          <a:srgbClr val="F0F500"/>
        </a:accent5>
        <a:accent6>
          <a:srgbClr val="F050F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4">
        <a:dk1>
          <a:srgbClr val="000000"/>
        </a:dk1>
        <a:lt1>
          <a:srgbClr val="FFFFFF"/>
        </a:lt1>
        <a:dk2>
          <a:srgbClr val="4B4B4B"/>
        </a:dk2>
        <a:lt2>
          <a:srgbClr val="B9B9B9"/>
        </a:lt2>
        <a:accent1>
          <a:srgbClr val="0014E6"/>
        </a:accent1>
        <a:accent2>
          <a:srgbClr val="00F096"/>
        </a:accent2>
        <a:accent3>
          <a:srgbClr val="DC005A"/>
        </a:accent3>
        <a:accent4>
          <a:srgbClr val="6E14DC"/>
        </a:accent4>
        <a:accent5>
          <a:srgbClr val="F0F500"/>
        </a:accent5>
        <a:accent6>
          <a:srgbClr val="F050F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5">
        <a:dk1>
          <a:srgbClr val="000000"/>
        </a:dk1>
        <a:lt1>
          <a:srgbClr val="FFFFFF"/>
        </a:lt1>
        <a:dk2>
          <a:srgbClr val="4B4B4B"/>
        </a:dk2>
        <a:lt2>
          <a:srgbClr val="B9B9B9"/>
        </a:lt2>
        <a:accent1>
          <a:srgbClr val="0014E6"/>
        </a:accent1>
        <a:accent2>
          <a:srgbClr val="00F096"/>
        </a:accent2>
        <a:accent3>
          <a:srgbClr val="DC005A"/>
        </a:accent3>
        <a:accent4>
          <a:srgbClr val="6E14DC"/>
        </a:accent4>
        <a:accent5>
          <a:srgbClr val="F0F500"/>
        </a:accent5>
        <a:accent6>
          <a:srgbClr val="F050F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6">
        <a:dk1>
          <a:srgbClr val="000000"/>
        </a:dk1>
        <a:lt1>
          <a:srgbClr val="FFFFFF"/>
        </a:lt1>
        <a:dk2>
          <a:srgbClr val="4B4B4B"/>
        </a:dk2>
        <a:lt2>
          <a:srgbClr val="B9B9B9"/>
        </a:lt2>
        <a:accent1>
          <a:srgbClr val="0014E6"/>
        </a:accent1>
        <a:accent2>
          <a:srgbClr val="00F096"/>
        </a:accent2>
        <a:accent3>
          <a:srgbClr val="DC005A"/>
        </a:accent3>
        <a:accent4>
          <a:srgbClr val="6E14DC"/>
        </a:accent4>
        <a:accent5>
          <a:srgbClr val="F0F500"/>
        </a:accent5>
        <a:accent6>
          <a:srgbClr val="F050F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4B4B4B"/>
      </a:dk2>
      <a:lt2>
        <a:srgbClr val="B9B9B9"/>
      </a:lt2>
      <a:accent1>
        <a:srgbClr val="0014E6"/>
      </a:accent1>
      <a:accent2>
        <a:srgbClr val="00F096"/>
      </a:accent2>
      <a:accent3>
        <a:srgbClr val="DC005A"/>
      </a:accent3>
      <a:accent4>
        <a:srgbClr val="6E14DC"/>
      </a:accent4>
      <a:accent5>
        <a:srgbClr val="F0F500"/>
      </a:accent5>
      <a:accent6>
        <a:srgbClr val="F050FA"/>
      </a:accent6>
      <a:hlink>
        <a:srgbClr val="000000"/>
      </a:hlink>
      <a:folHlink>
        <a:srgbClr val="000000"/>
      </a:folHlink>
    </a:clrScheme>
    <a:fontScheme name="Presentation">
      <a:majorFont>
        <a:latin typeface="Aptos"/>
        <a:ea typeface="Aptos"/>
        <a:cs typeface="Aptos"/>
      </a:majorFont>
      <a:minorFont>
        <a:latin typeface="Aptos"/>
        <a:ea typeface="Aptos"/>
        <a:cs typeface="Apto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noFill/>
        </a:ln>
      </a:spPr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4B4B4B"/>
        </a:dk2>
        <a:lt2>
          <a:srgbClr val="B9B9B9"/>
        </a:lt2>
        <a:accent1>
          <a:srgbClr val="0014E6"/>
        </a:accent1>
        <a:accent2>
          <a:srgbClr val="00F096"/>
        </a:accent2>
        <a:accent3>
          <a:srgbClr val="DC005A"/>
        </a:accent3>
        <a:accent4>
          <a:srgbClr val="6E14DC"/>
        </a:accent4>
        <a:accent5>
          <a:srgbClr val="F0F500"/>
        </a:accent5>
        <a:accent6>
          <a:srgbClr val="F050F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2">
        <a:dk1>
          <a:srgbClr val="000000"/>
        </a:dk1>
        <a:lt1>
          <a:srgbClr val="FFFFFF"/>
        </a:lt1>
        <a:dk2>
          <a:srgbClr val="4B4B4B"/>
        </a:dk2>
        <a:lt2>
          <a:srgbClr val="B9B9B9"/>
        </a:lt2>
        <a:accent1>
          <a:srgbClr val="0014E6"/>
        </a:accent1>
        <a:accent2>
          <a:srgbClr val="00F096"/>
        </a:accent2>
        <a:accent3>
          <a:srgbClr val="DC005A"/>
        </a:accent3>
        <a:accent4>
          <a:srgbClr val="6E14DC"/>
        </a:accent4>
        <a:accent5>
          <a:srgbClr val="F0F500"/>
        </a:accent5>
        <a:accent6>
          <a:srgbClr val="F050F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3">
        <a:dk1>
          <a:srgbClr val="000000"/>
        </a:dk1>
        <a:lt1>
          <a:srgbClr val="FFFFFF"/>
        </a:lt1>
        <a:dk2>
          <a:srgbClr val="4B4B4B"/>
        </a:dk2>
        <a:lt2>
          <a:srgbClr val="B9B9B9"/>
        </a:lt2>
        <a:accent1>
          <a:srgbClr val="0014E6"/>
        </a:accent1>
        <a:accent2>
          <a:srgbClr val="00F096"/>
        </a:accent2>
        <a:accent3>
          <a:srgbClr val="DC005A"/>
        </a:accent3>
        <a:accent4>
          <a:srgbClr val="6E14DC"/>
        </a:accent4>
        <a:accent5>
          <a:srgbClr val="F0F500"/>
        </a:accent5>
        <a:accent6>
          <a:srgbClr val="F050F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4">
        <a:dk1>
          <a:srgbClr val="000000"/>
        </a:dk1>
        <a:lt1>
          <a:srgbClr val="FFFFFF"/>
        </a:lt1>
        <a:dk2>
          <a:srgbClr val="4B4B4B"/>
        </a:dk2>
        <a:lt2>
          <a:srgbClr val="B9B9B9"/>
        </a:lt2>
        <a:accent1>
          <a:srgbClr val="0014E6"/>
        </a:accent1>
        <a:accent2>
          <a:srgbClr val="00F096"/>
        </a:accent2>
        <a:accent3>
          <a:srgbClr val="DC005A"/>
        </a:accent3>
        <a:accent4>
          <a:srgbClr val="6E14DC"/>
        </a:accent4>
        <a:accent5>
          <a:srgbClr val="F0F500"/>
        </a:accent5>
        <a:accent6>
          <a:srgbClr val="F050F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5">
        <a:dk1>
          <a:srgbClr val="000000"/>
        </a:dk1>
        <a:lt1>
          <a:srgbClr val="FFFFFF"/>
        </a:lt1>
        <a:dk2>
          <a:srgbClr val="4B4B4B"/>
        </a:dk2>
        <a:lt2>
          <a:srgbClr val="B9B9B9"/>
        </a:lt2>
        <a:accent1>
          <a:srgbClr val="0014E6"/>
        </a:accent1>
        <a:accent2>
          <a:srgbClr val="00F096"/>
        </a:accent2>
        <a:accent3>
          <a:srgbClr val="DC005A"/>
        </a:accent3>
        <a:accent4>
          <a:srgbClr val="6E14DC"/>
        </a:accent4>
        <a:accent5>
          <a:srgbClr val="F0F500"/>
        </a:accent5>
        <a:accent6>
          <a:srgbClr val="F050F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6">
        <a:dk1>
          <a:srgbClr val="000000"/>
        </a:dk1>
        <a:lt1>
          <a:srgbClr val="FFFFFF"/>
        </a:lt1>
        <a:dk2>
          <a:srgbClr val="4B4B4B"/>
        </a:dk2>
        <a:lt2>
          <a:srgbClr val="B9B9B9"/>
        </a:lt2>
        <a:accent1>
          <a:srgbClr val="0014E6"/>
        </a:accent1>
        <a:accent2>
          <a:srgbClr val="00F096"/>
        </a:accent2>
        <a:accent3>
          <a:srgbClr val="DC005A"/>
        </a:accent3>
        <a:accent4>
          <a:srgbClr val="6E14DC"/>
        </a:accent4>
        <a:accent5>
          <a:srgbClr val="F0F500"/>
        </a:accent5>
        <a:accent6>
          <a:srgbClr val="F050F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Presentation 1">
    <a:dk1>
      <a:srgbClr val="000000"/>
    </a:dk1>
    <a:lt1>
      <a:srgbClr val="FFFFFF"/>
    </a:lt1>
    <a:dk2>
      <a:srgbClr val="4B4B4B"/>
    </a:dk2>
    <a:lt2>
      <a:srgbClr val="B9B9B9"/>
    </a:lt2>
    <a:accent1>
      <a:srgbClr val="0014E6"/>
    </a:accent1>
    <a:accent2>
      <a:srgbClr val="00F096"/>
    </a:accent2>
    <a:accent3>
      <a:srgbClr val="DC005A"/>
    </a:accent3>
    <a:accent4>
      <a:srgbClr val="6E14DC"/>
    </a:accent4>
    <a:accent5>
      <a:srgbClr val="F0F500"/>
    </a:accent5>
    <a:accent6>
      <a:srgbClr val="F050FA"/>
    </a:accent6>
    <a:hlink>
      <a:srgbClr val="000000"/>
    </a:hlink>
    <a:folHlink>
      <a:srgbClr val="000000"/>
    </a:folHlink>
  </a:clrScheme>
</a:themeOverride>
</file>

<file path=ppt/theme/themeOverride2.xml><?xml version="1.0" encoding="utf-8"?>
<a:themeOverride xmlns:a="http://schemas.openxmlformats.org/drawingml/2006/main">
  <a:clrScheme name="Presentation 1">
    <a:dk1>
      <a:srgbClr val="000000"/>
    </a:dk1>
    <a:lt1>
      <a:srgbClr val="FFFFFF"/>
    </a:lt1>
    <a:dk2>
      <a:srgbClr val="4B4B4B"/>
    </a:dk2>
    <a:lt2>
      <a:srgbClr val="B9B9B9"/>
    </a:lt2>
    <a:accent1>
      <a:srgbClr val="0014E6"/>
    </a:accent1>
    <a:accent2>
      <a:srgbClr val="00F096"/>
    </a:accent2>
    <a:accent3>
      <a:srgbClr val="DC005A"/>
    </a:accent3>
    <a:accent4>
      <a:srgbClr val="6E14DC"/>
    </a:accent4>
    <a:accent5>
      <a:srgbClr val="F0F500"/>
    </a:accent5>
    <a:accent6>
      <a:srgbClr val="F050FA"/>
    </a:accent6>
    <a:hlink>
      <a:srgbClr val="000000"/>
    </a:hlink>
    <a:folHlink>
      <a:srgbClr val="000000"/>
    </a:folHlink>
  </a:clrScheme>
</a:themeOverride>
</file>

<file path=ppt/theme/themeOverride3.xml><?xml version="1.0" encoding="utf-8"?>
<a:themeOverride xmlns:a="http://schemas.openxmlformats.org/drawingml/2006/main">
  <a:clrScheme name="Presentation 1">
    <a:dk1>
      <a:srgbClr val="000000"/>
    </a:dk1>
    <a:lt1>
      <a:srgbClr val="FFFFFF"/>
    </a:lt1>
    <a:dk2>
      <a:srgbClr val="4B4B4B"/>
    </a:dk2>
    <a:lt2>
      <a:srgbClr val="B9B9B9"/>
    </a:lt2>
    <a:accent1>
      <a:srgbClr val="0014E6"/>
    </a:accent1>
    <a:accent2>
      <a:srgbClr val="00F096"/>
    </a:accent2>
    <a:accent3>
      <a:srgbClr val="DC005A"/>
    </a:accent3>
    <a:accent4>
      <a:srgbClr val="6E14DC"/>
    </a:accent4>
    <a:accent5>
      <a:srgbClr val="F0F500"/>
    </a:accent5>
    <a:accent6>
      <a:srgbClr val="F050FA"/>
    </a:accent6>
    <a:hlink>
      <a:srgbClr val="000000"/>
    </a:hlink>
    <a:folHlink>
      <a:srgbClr val="000000"/>
    </a:folHlink>
  </a:clrScheme>
</a:themeOverride>
</file>

<file path=ppt/theme/themeOverride4.xml><?xml version="1.0" encoding="utf-8"?>
<a:themeOverride xmlns:a="http://schemas.openxmlformats.org/drawingml/2006/main">
  <a:clrScheme name="Presentation 1">
    <a:dk1>
      <a:srgbClr val="000000"/>
    </a:dk1>
    <a:lt1>
      <a:srgbClr val="FFFFFF"/>
    </a:lt1>
    <a:dk2>
      <a:srgbClr val="4B4B4B"/>
    </a:dk2>
    <a:lt2>
      <a:srgbClr val="B9B9B9"/>
    </a:lt2>
    <a:accent1>
      <a:srgbClr val="0014E6"/>
    </a:accent1>
    <a:accent2>
      <a:srgbClr val="00F096"/>
    </a:accent2>
    <a:accent3>
      <a:srgbClr val="DC005A"/>
    </a:accent3>
    <a:accent4>
      <a:srgbClr val="6E14DC"/>
    </a:accent4>
    <a:accent5>
      <a:srgbClr val="F0F500"/>
    </a:accent5>
    <a:accent6>
      <a:srgbClr val="F050FA"/>
    </a:accent6>
    <a:hlink>
      <a:srgbClr val="000000"/>
    </a:hlink>
    <a:folHlink>
      <a:srgbClr val="000000"/>
    </a:folHlink>
  </a:clrScheme>
</a:themeOverride>
</file>

<file path=ppt/theme/themeOverride5.xml><?xml version="1.0" encoding="utf-8"?>
<a:themeOverride xmlns:a="http://schemas.openxmlformats.org/drawingml/2006/main">
  <a:clrScheme name="Presentation 1">
    <a:dk1>
      <a:srgbClr val="000000"/>
    </a:dk1>
    <a:lt1>
      <a:srgbClr val="FFFFFF"/>
    </a:lt1>
    <a:dk2>
      <a:srgbClr val="4B4B4B"/>
    </a:dk2>
    <a:lt2>
      <a:srgbClr val="B9B9B9"/>
    </a:lt2>
    <a:accent1>
      <a:srgbClr val="0014E6"/>
    </a:accent1>
    <a:accent2>
      <a:srgbClr val="00F096"/>
    </a:accent2>
    <a:accent3>
      <a:srgbClr val="DC005A"/>
    </a:accent3>
    <a:accent4>
      <a:srgbClr val="6E14DC"/>
    </a:accent4>
    <a:accent5>
      <a:srgbClr val="F0F500"/>
    </a:accent5>
    <a:accent6>
      <a:srgbClr val="F050FA"/>
    </a:accent6>
    <a:hlink>
      <a:srgbClr val="000000"/>
    </a:hlink>
    <a:folHlink>
      <a:srgbClr val="000000"/>
    </a:folHlink>
  </a:clrScheme>
</a:themeOverride>
</file>

<file path=ppt/theme/themeOverride6.xml><?xml version="1.0" encoding="utf-8"?>
<a:themeOverride xmlns:a="http://schemas.openxmlformats.org/drawingml/2006/main">
  <a:clrScheme name="Presentation 1">
    <a:dk1>
      <a:srgbClr val="000000"/>
    </a:dk1>
    <a:lt1>
      <a:srgbClr val="FFFFFF"/>
    </a:lt1>
    <a:dk2>
      <a:srgbClr val="4B4B4B"/>
    </a:dk2>
    <a:lt2>
      <a:srgbClr val="B9B9B9"/>
    </a:lt2>
    <a:accent1>
      <a:srgbClr val="0014E6"/>
    </a:accent1>
    <a:accent2>
      <a:srgbClr val="00F096"/>
    </a:accent2>
    <a:accent3>
      <a:srgbClr val="DC005A"/>
    </a:accent3>
    <a:accent4>
      <a:srgbClr val="6E14DC"/>
    </a:accent4>
    <a:accent5>
      <a:srgbClr val="F0F500"/>
    </a:accent5>
    <a:accent6>
      <a:srgbClr val="F050FA"/>
    </a:accent6>
    <a:hlink>
      <a:srgbClr val="000000"/>
    </a:hlink>
    <a:folHlink>
      <a:srgbClr val="00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Checkliste PPT-Vorlagen</dc:title>
  <dc:subject/>
  <dc:creator/>
  <cp:keywords/>
  <dc:description>erstellt durch Vorlagenbauer.ch</dc:description>
  <cp:lastModifiedBy>gsell</cp:lastModifiedBy>
  <cp:revision>0</cp:revision>
  <dcterms:created xsi:type="dcterms:W3CDTF">2020-11-02T11:40:46Z</dcterms:created>
  <dcterms:modified xsi:type="dcterms:W3CDTF">2025-05-07T09:25:31Z</dcterms:modified>
</cp:coreProperties>
</file>